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6"/>
  </p:handoutMasterIdLst>
  <p:sldIdLst>
    <p:sldId id="256" r:id="rId3"/>
    <p:sldId id="290" r:id="rId5"/>
    <p:sldId id="435" r:id="rId6"/>
    <p:sldId id="427" r:id="rId7"/>
    <p:sldId id="444" r:id="rId8"/>
    <p:sldId id="445" r:id="rId9"/>
    <p:sldId id="398" r:id="rId10"/>
    <p:sldId id="430" r:id="rId11"/>
    <p:sldId id="438" r:id="rId12"/>
    <p:sldId id="440" r:id="rId13"/>
    <p:sldId id="442" r:id="rId14"/>
    <p:sldId id="305" r:id="rId15"/>
  </p:sldIdLst>
  <p:sldSz cx="12192000" cy="6858000"/>
  <p:notesSz cx="12192000" cy="6858000"/>
  <p:custDataLst>
    <p:tags r:id="rId20"/>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30" userDrawn="1">
          <p15:clr>
            <a:srgbClr val="A4A3A4"/>
          </p15:clr>
        </p15:guide>
        <p15:guide id="2" pos="21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41" autoAdjust="0"/>
  </p:normalViewPr>
  <p:slideViewPr>
    <p:cSldViewPr showGuides="1">
      <p:cViewPr varScale="1">
        <p:scale>
          <a:sx n="77" d="100"/>
          <a:sy n="77" d="100"/>
        </p:scale>
        <p:origin x="686" y="62"/>
      </p:cViewPr>
      <p:guideLst>
        <p:guide orient="horz" pos="2930"/>
        <p:guide pos="2147"/>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tags" Target="tags/tag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handoutMaster" Target="handoutMasters/handoutMaster1.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091"/>
          </a:xfrm>
          <a:prstGeom prst="rect">
            <a:avLst/>
          </a:prstGeom>
        </p:spPr>
        <p:txBody>
          <a:bodyPr vert="horz" lIns="91440" tIns="45720" rIns="91440" bIns="45720" rtlCol="0"/>
          <a:lstStyle>
            <a:lvl1pPr algn="l">
              <a:defRPr sz="900"/>
            </a:lvl1pPr>
          </a:lstStyle>
          <a:p>
            <a:endParaRPr lang="zh-CN" altLang="en-US"/>
          </a:p>
        </p:txBody>
      </p:sp>
      <p:sp>
        <p:nvSpPr>
          <p:cNvPr id="3" name="日期占位符 2"/>
          <p:cNvSpPr>
            <a:spLocks noGrp="1"/>
          </p:cNvSpPr>
          <p:nvPr>
            <p:ph type="dt" sz="quarter" idx="1"/>
          </p:nvPr>
        </p:nvSpPr>
        <p:spPr>
          <a:xfrm>
            <a:off x="6905979" y="0"/>
            <a:ext cx="5283200" cy="344091"/>
          </a:xfrm>
          <a:prstGeom prst="rect">
            <a:avLst/>
          </a:prstGeom>
        </p:spPr>
        <p:txBody>
          <a:bodyPr vert="horz" lIns="91440" tIns="45720" rIns="91440" bIns="45720" rtlCol="0"/>
          <a:lstStyle>
            <a:lvl1pPr algn="r">
              <a:defRPr sz="9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6513910"/>
            <a:ext cx="5283200" cy="344090"/>
          </a:xfrm>
          <a:prstGeom prst="rect">
            <a:avLst/>
          </a:prstGeom>
        </p:spPr>
        <p:txBody>
          <a:bodyPr vert="horz" lIns="91440" tIns="45720" rIns="91440" bIns="45720" rtlCol="0" anchor="b"/>
          <a:lstStyle>
            <a:lvl1pPr algn="l">
              <a:defRPr sz="900"/>
            </a:lvl1pPr>
          </a:lstStyle>
          <a:p>
            <a:endParaRPr lang="zh-CN" altLang="en-US"/>
          </a:p>
        </p:txBody>
      </p:sp>
      <p:sp>
        <p:nvSpPr>
          <p:cNvPr id="5" name="灯片编号占位符 4"/>
          <p:cNvSpPr>
            <a:spLocks noGrp="1"/>
          </p:cNvSpPr>
          <p:nvPr>
            <p:ph type="sldNum" sz="quarter" idx="3"/>
          </p:nvPr>
        </p:nvSpPr>
        <p:spPr>
          <a:xfrm>
            <a:off x="6905979" y="6513910"/>
            <a:ext cx="5283200" cy="344090"/>
          </a:xfrm>
          <a:prstGeom prst="rect">
            <a:avLst/>
          </a:prstGeom>
        </p:spPr>
        <p:txBody>
          <a:bodyPr vert="horz" lIns="91440" tIns="45720" rIns="91440" bIns="45720" rtlCol="0" anchor="b"/>
          <a:lstStyle>
            <a:lvl1pPr algn="r">
              <a:defRPr sz="9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32162E6B-72CE-4813-9DB4-657C36CAFCB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FD7F9F4F-00E2-4E15-AD1A-1F454D97419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同质图：节点都是一种类型，例如</a:t>
            </a:r>
            <a:r>
              <a:rPr lang="en-US" altLang="zh-CN" dirty="0"/>
              <a:t>“</a:t>
            </a:r>
            <a:r>
              <a:rPr lang="zh-CN" altLang="en-US" dirty="0"/>
              <a:t>用户</a:t>
            </a:r>
            <a:r>
              <a:rPr lang="en-US" altLang="zh-CN" dirty="0"/>
              <a:t>”</a:t>
            </a:r>
            <a:r>
              <a:rPr lang="zh-CN" altLang="en-US" dirty="0"/>
              <a:t>。边也是一种类型，</a:t>
            </a:r>
            <a:r>
              <a:rPr lang="en-US" altLang="zh-CN" dirty="0"/>
              <a:t> “</a:t>
            </a:r>
            <a:r>
              <a:rPr lang="zh-CN" altLang="en-US" dirty="0"/>
              <a:t>交互</a:t>
            </a:r>
            <a:r>
              <a:rPr lang="en-US" altLang="zh-CN" dirty="0"/>
              <a:t>”</a:t>
            </a:r>
            <a:r>
              <a:rPr lang="zh-CN" altLang="en-US" dirty="0"/>
              <a:t>。</a:t>
            </a:r>
            <a:r>
              <a:rPr lang="en-US" altLang="zh-CN" dirty="0"/>
              <a:t>U-I</a:t>
            </a:r>
            <a:r>
              <a:rPr lang="zh-CN" altLang="en-US" dirty="0"/>
              <a:t>图其实就是</a:t>
            </a:r>
            <a:r>
              <a:rPr lang="zh-CN" altLang="en-US" dirty="0"/>
              <a:t>异构图</a:t>
            </a:r>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同质图：节点都是一种类型，例如</a:t>
            </a:r>
            <a:r>
              <a:rPr lang="en-US" altLang="zh-CN" dirty="0"/>
              <a:t>“</a:t>
            </a:r>
            <a:r>
              <a:rPr lang="zh-CN" altLang="en-US" dirty="0"/>
              <a:t>用户</a:t>
            </a:r>
            <a:r>
              <a:rPr lang="en-US" altLang="zh-CN" dirty="0"/>
              <a:t>”</a:t>
            </a:r>
            <a:r>
              <a:rPr lang="zh-CN" altLang="en-US" dirty="0"/>
              <a:t>。边也是一种类型，</a:t>
            </a:r>
            <a:r>
              <a:rPr lang="en-US" altLang="zh-CN" dirty="0"/>
              <a:t> “</a:t>
            </a:r>
            <a:r>
              <a:rPr lang="zh-CN" altLang="en-US" dirty="0"/>
              <a:t>交互</a:t>
            </a:r>
            <a:r>
              <a:rPr lang="en-US" altLang="zh-CN" dirty="0"/>
              <a:t>”</a:t>
            </a:r>
            <a:r>
              <a:rPr lang="zh-CN" altLang="en-US" dirty="0"/>
              <a:t>。</a:t>
            </a:r>
            <a:r>
              <a:rPr lang="en-US" altLang="zh-CN" dirty="0"/>
              <a:t>U-I</a:t>
            </a:r>
            <a:r>
              <a:rPr lang="zh-CN" altLang="en-US" dirty="0"/>
              <a:t>图其实就是</a:t>
            </a:r>
            <a:r>
              <a:rPr lang="zh-CN" altLang="en-US" dirty="0"/>
              <a:t>异构图</a:t>
            </a:r>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同质图：节点都是一种类型，例如</a:t>
            </a:r>
            <a:r>
              <a:rPr lang="en-US" altLang="zh-CN" dirty="0"/>
              <a:t>“</a:t>
            </a:r>
            <a:r>
              <a:rPr lang="zh-CN" altLang="en-US" dirty="0"/>
              <a:t>用户</a:t>
            </a:r>
            <a:r>
              <a:rPr lang="en-US" altLang="zh-CN" dirty="0"/>
              <a:t>”</a:t>
            </a:r>
            <a:r>
              <a:rPr lang="zh-CN" altLang="en-US" dirty="0"/>
              <a:t>。边也是一种类型，</a:t>
            </a:r>
            <a:r>
              <a:rPr lang="en-US" altLang="zh-CN" dirty="0"/>
              <a:t> “</a:t>
            </a:r>
            <a:r>
              <a:rPr lang="zh-CN" altLang="en-US" dirty="0"/>
              <a:t>交互</a:t>
            </a:r>
            <a:r>
              <a:rPr lang="en-US" altLang="zh-CN" dirty="0"/>
              <a:t>”</a:t>
            </a:r>
            <a:r>
              <a:rPr lang="zh-CN" altLang="en-US" dirty="0"/>
              <a:t>。</a:t>
            </a:r>
            <a:r>
              <a:rPr lang="en-US" altLang="zh-CN" dirty="0"/>
              <a:t>U-I</a:t>
            </a:r>
            <a:r>
              <a:rPr lang="zh-CN" altLang="en-US" dirty="0"/>
              <a:t>图其实就是</a:t>
            </a:r>
            <a:r>
              <a:rPr lang="zh-CN" altLang="en-US" dirty="0"/>
              <a:t>异构图</a:t>
            </a:r>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同质图：节点都是一种类型，例如</a:t>
            </a:r>
            <a:r>
              <a:rPr lang="en-US" altLang="zh-CN" dirty="0"/>
              <a:t>“</a:t>
            </a:r>
            <a:r>
              <a:rPr lang="zh-CN" altLang="en-US" dirty="0"/>
              <a:t>用户</a:t>
            </a:r>
            <a:r>
              <a:rPr lang="en-US" altLang="zh-CN" dirty="0"/>
              <a:t>”</a:t>
            </a:r>
            <a:r>
              <a:rPr lang="zh-CN" altLang="en-US" dirty="0"/>
              <a:t>。边也是一种类型，</a:t>
            </a:r>
            <a:r>
              <a:rPr lang="en-US" altLang="zh-CN" dirty="0"/>
              <a:t> “</a:t>
            </a:r>
            <a:r>
              <a:rPr lang="zh-CN" altLang="en-US" dirty="0"/>
              <a:t>交互</a:t>
            </a:r>
            <a:r>
              <a:rPr lang="en-US" altLang="zh-CN" dirty="0"/>
              <a:t>”</a:t>
            </a:r>
            <a:r>
              <a:rPr lang="zh-CN" altLang="en-US" dirty="0"/>
              <a:t>。</a:t>
            </a:r>
            <a:r>
              <a:rPr lang="en-US" altLang="zh-CN" dirty="0"/>
              <a:t>U-I</a:t>
            </a:r>
            <a:r>
              <a:rPr lang="zh-CN" altLang="en-US" dirty="0"/>
              <a:t>图其实就是</a:t>
            </a:r>
            <a:r>
              <a:rPr lang="zh-CN" altLang="en-US" dirty="0"/>
              <a:t>异构图</a:t>
            </a:r>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D7F9F4F-00E2-4E15-AD1A-1F454D97419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44448" y="86614"/>
            <a:ext cx="1370330" cy="482600"/>
          </a:xfrm>
          <a:prstGeom prst="rect">
            <a:avLst/>
          </a:prstGeom>
        </p:spPr>
        <p:txBody>
          <a:bodyPr wrap="square" lIns="0" tIns="0" rIns="0" bIns="0">
            <a:spAutoFit/>
          </a:bodyPr>
          <a:lstStyle>
            <a:lvl1pPr>
              <a:defRPr sz="1500" b="0" i="0">
                <a:solidFill>
                  <a:schemeClr val="bg1"/>
                </a:solidFill>
                <a:latin typeface="Trebuchet MS" panose="020B0603020202020204"/>
                <a:cs typeface="Trebuchet MS" panose="020B0603020202020204"/>
              </a:defRPr>
            </a:lvl1pPr>
          </a:lstStyle>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500" b="0" i="0">
                <a:solidFill>
                  <a:schemeClr val="bg1"/>
                </a:solidFill>
                <a:latin typeface="Trebuchet MS" panose="020B0603020202020204"/>
                <a:cs typeface="Trebuchet MS" panose="020B0603020202020204"/>
              </a:defRPr>
            </a:lvl1pPr>
          </a:lstStyle>
          <a:p/>
        </p:txBody>
      </p:sp>
      <p:sp>
        <p:nvSpPr>
          <p:cNvPr id="3" name="Holder 3"/>
          <p:cNvSpPr>
            <a:spLocks noGrp="1"/>
          </p:cNvSpPr>
          <p:nvPr>
            <p:ph type="body" idx="1"/>
          </p:nvPr>
        </p:nvSpPr>
        <p:spPr/>
        <p:txBody>
          <a:bodyPr lIns="0" tIns="0" rIns="0" bIns="0"/>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500" b="0" i="0">
                <a:solidFill>
                  <a:schemeClr val="bg1"/>
                </a:solidFill>
                <a:latin typeface="Trebuchet MS" panose="020B0603020202020204"/>
                <a:cs typeface="Trebuchet MS" panose="020B0603020202020204"/>
              </a:defRPr>
            </a:lvl1pPr>
          </a:lstStyle>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500" b="0" i="0">
                <a:solidFill>
                  <a:schemeClr val="bg1"/>
                </a:solidFill>
                <a:latin typeface="Trebuchet MS" panose="020B0603020202020204"/>
                <a:cs typeface="Trebuchet MS" panose="020B0603020202020204"/>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D8BD707-D9CF-40AE-B4C6-C98DA3205C09}" type="datetimeFigureOut">
              <a:rPr lang="en-US"/>
            </a:fld>
            <a:endParaRPr lang="en-US"/>
          </a:p>
        </p:txBody>
      </p:sp>
      <p:sp>
        <p:nvSpPr>
          <p:cNvPr id="3" name="页脚占位符 2"/>
          <p:cNvSpPr>
            <a:spLocks noGrp="1"/>
          </p:cNvSpPr>
          <p:nvPr>
            <p:ph type="ftr" sz="quarter" idx="11"/>
          </p:nvPr>
        </p:nvSpPr>
        <p:spPr/>
        <p:txBody>
          <a:bodyPr/>
          <a:lstStyle/>
          <a:p/>
        </p:txBody>
      </p:sp>
      <p:sp>
        <p:nvSpPr>
          <p:cNvPr id="4" name="灯片编号占位符 3"/>
          <p:cNvSpPr>
            <a:spLocks noGrp="1"/>
          </p:cNvSpPr>
          <p:nvPr>
            <p:ph type="sldNum" sz="quarter" idx="12"/>
          </p:nvPr>
        </p:nvSpPr>
        <p:spPr/>
        <p:txBody>
          <a:body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44448" y="86614"/>
            <a:ext cx="1370330" cy="482600"/>
          </a:xfrm>
          <a:prstGeom prst="rect">
            <a:avLst/>
          </a:prstGeom>
        </p:spPr>
        <p:txBody>
          <a:bodyPr wrap="square" lIns="0" tIns="0" rIns="0" bIns="0">
            <a:spAutoFit/>
          </a:bodyPr>
          <a:lstStyle>
            <a:lvl1pPr>
              <a:defRPr sz="1500" b="0" i="0">
                <a:solidFill>
                  <a:schemeClr val="bg1"/>
                </a:solidFill>
                <a:latin typeface="Trebuchet MS" panose="020B0603020202020204"/>
                <a:cs typeface="Trebuchet MS" panose="020B0603020202020204"/>
              </a:defRPr>
            </a:lvl1pPr>
          </a:lstStyle>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8" Type="http://schemas.openxmlformats.org/officeDocument/2006/relationships/notesSlide" Target="../notesSlides/notesSlide1.xml"/><Relationship Id="rId17" Type="http://schemas.openxmlformats.org/officeDocument/2006/relationships/slideLayout" Target="../slideLayouts/slideLayout5.xml"/><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jpeg"/><Relationship Id="rId13" Type="http://schemas.openxmlformats.org/officeDocument/2006/relationships/image" Target="../media/image13.png"/><Relationship Id="rId12" Type="http://schemas.openxmlformats.org/officeDocument/2006/relationships/image" Target="../media/image12.jpeg"/><Relationship Id="rId11" Type="http://schemas.openxmlformats.org/officeDocument/2006/relationships/image" Target="../media/image11.jpeg"/><Relationship Id="rId10" Type="http://schemas.openxmlformats.org/officeDocument/2006/relationships/image" Target="../media/image10.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notesSlide" Target="../notesSlides/notesSlide3.xml"/><Relationship Id="rId10" Type="http://schemas.openxmlformats.org/officeDocument/2006/relationships/slideLayout" Target="../slideLayouts/slideLayout5.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9" Type="http://schemas.openxmlformats.org/officeDocument/2006/relationships/notesSlide" Target="../notesSlides/notesSlide4.xml"/><Relationship Id="rId18" Type="http://schemas.openxmlformats.org/officeDocument/2006/relationships/slideLayout" Target="../slideLayouts/slideLayout5.xml"/><Relationship Id="rId17" Type="http://schemas.openxmlformats.org/officeDocument/2006/relationships/image" Target="../media/image26.png"/><Relationship Id="rId16" Type="http://schemas.openxmlformats.org/officeDocument/2006/relationships/image" Target="../media/image25.png"/><Relationship Id="rId15" Type="http://schemas.openxmlformats.org/officeDocument/2006/relationships/image" Target="../media/image24.png"/><Relationship Id="rId14" Type="http://schemas.openxmlformats.org/officeDocument/2006/relationships/image" Target="../media/image23.png"/><Relationship Id="rId13" Type="http://schemas.openxmlformats.org/officeDocument/2006/relationships/image" Target="../media/image22.png"/><Relationship Id="rId12" Type="http://schemas.openxmlformats.org/officeDocument/2006/relationships/image" Target="../media/image21.png"/><Relationship Id="rId11" Type="http://schemas.openxmlformats.org/officeDocument/2006/relationships/image" Target="../media/image20.png"/><Relationship Id="rId10" Type="http://schemas.openxmlformats.org/officeDocument/2006/relationships/image" Target="../media/image19.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9" Type="http://schemas.openxmlformats.org/officeDocument/2006/relationships/notesSlide" Target="../notesSlides/notesSlide5.xml"/><Relationship Id="rId18" Type="http://schemas.openxmlformats.org/officeDocument/2006/relationships/slideLayout" Target="../slideLayouts/slideLayout5.xml"/><Relationship Id="rId17" Type="http://schemas.openxmlformats.org/officeDocument/2006/relationships/image" Target="../media/image35.png"/><Relationship Id="rId16" Type="http://schemas.openxmlformats.org/officeDocument/2006/relationships/image" Target="../media/image34.png"/><Relationship Id="rId15" Type="http://schemas.openxmlformats.org/officeDocument/2006/relationships/image" Target="../media/image33.png"/><Relationship Id="rId14" Type="http://schemas.openxmlformats.org/officeDocument/2006/relationships/image" Target="../media/image32.png"/><Relationship Id="rId13" Type="http://schemas.openxmlformats.org/officeDocument/2006/relationships/image" Target="../media/image31.png"/><Relationship Id="rId12" Type="http://schemas.openxmlformats.org/officeDocument/2006/relationships/image" Target="../media/image30.png"/><Relationship Id="rId11" Type="http://schemas.openxmlformats.org/officeDocument/2006/relationships/image" Target="../media/image29.png"/><Relationship Id="rId10" Type="http://schemas.openxmlformats.org/officeDocument/2006/relationships/image" Target="../media/image28.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 Type="http://schemas.openxmlformats.org/officeDocument/2006/relationships/image" Target="../media/image36.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4" Type="http://schemas.openxmlformats.org/officeDocument/2006/relationships/notesSlide" Target="../notesSlides/notesSlide6.xml"/><Relationship Id="rId13" Type="http://schemas.openxmlformats.org/officeDocument/2006/relationships/slideLayout" Target="../slideLayouts/slideLayout5.xml"/><Relationship Id="rId12" Type="http://schemas.openxmlformats.org/officeDocument/2006/relationships/image" Target="../media/image39.png"/><Relationship Id="rId11" Type="http://schemas.openxmlformats.org/officeDocument/2006/relationships/image" Target="../media/image38.png"/><Relationship Id="rId10" Type="http://schemas.openxmlformats.org/officeDocument/2006/relationships/image" Target="../media/image37.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2" Type="http://schemas.openxmlformats.org/officeDocument/2006/relationships/notesSlide" Target="../notesSlides/notesSlide7.xml"/><Relationship Id="rId11" Type="http://schemas.openxmlformats.org/officeDocument/2006/relationships/slideLayout" Target="../slideLayouts/slideLayout5.xml"/><Relationship Id="rId10" Type="http://schemas.openxmlformats.org/officeDocument/2006/relationships/image" Target="../media/image41.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2" Type="http://schemas.openxmlformats.org/officeDocument/2006/relationships/notesSlide" Target="../notesSlides/notesSlide8.xml"/><Relationship Id="rId11" Type="http://schemas.openxmlformats.org/officeDocument/2006/relationships/slideLayout" Target="../slideLayouts/slideLayout5.xml"/><Relationship Id="rId10" Type="http://schemas.openxmlformats.org/officeDocument/2006/relationships/image" Target="../media/image42.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3" Type="http://schemas.openxmlformats.org/officeDocument/2006/relationships/notesSlide" Target="../notesSlides/notesSlide9.xml"/><Relationship Id="rId12" Type="http://schemas.openxmlformats.org/officeDocument/2006/relationships/slideLayout" Target="../slideLayouts/slideLayout5.xml"/><Relationship Id="rId11" Type="http://schemas.openxmlformats.org/officeDocument/2006/relationships/image" Target="../media/image44.png"/><Relationship Id="rId10" Type="http://schemas.openxmlformats.org/officeDocument/2006/relationships/image" Target="../media/image43.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2" Type="http://schemas.openxmlformats.org/officeDocument/2006/relationships/notesSlide" Target="../notesSlides/notesSlide10.xml"/><Relationship Id="rId11" Type="http://schemas.openxmlformats.org/officeDocument/2006/relationships/slideLayout" Target="../slideLayouts/slideLayout5.xml"/><Relationship Id="rId10" Type="http://schemas.openxmlformats.org/officeDocument/2006/relationships/image" Target="../media/image45.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2" Type="http://schemas.openxmlformats.org/officeDocument/2006/relationships/notesSlide" Target="../notesSlides/notesSlide11.xml"/><Relationship Id="rId11" Type="http://schemas.openxmlformats.org/officeDocument/2006/relationships/slideLayout" Target="../slideLayouts/slideLayout5.xml"/><Relationship Id="rId10" Type="http://schemas.openxmlformats.org/officeDocument/2006/relationships/image" Target="../media/image46.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9" Type="http://schemas.openxmlformats.org/officeDocument/2006/relationships/image" Target="../media/image47.pn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2" Type="http://schemas.openxmlformats.org/officeDocument/2006/relationships/notesSlide" Target="../notesSlides/notesSlide12.xml"/><Relationship Id="rId11" Type="http://schemas.openxmlformats.org/officeDocument/2006/relationships/slideLayout" Target="../slideLayouts/slideLayout5.xml"/><Relationship Id="rId10" Type="http://schemas.openxmlformats.org/officeDocument/2006/relationships/image" Target="../media/image48.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grpSp>
        <p:nvGrpSpPr>
          <p:cNvPr id="22" name="object 22"/>
          <p:cNvGrpSpPr/>
          <p:nvPr/>
        </p:nvGrpSpPr>
        <p:grpSpPr>
          <a:xfrm>
            <a:off x="-217" y="959709"/>
            <a:ext cx="12192216" cy="4490085"/>
            <a:chOff x="-89" y="986027"/>
            <a:chExt cx="12192216" cy="4490085"/>
          </a:xfrm>
        </p:grpSpPr>
        <p:sp>
          <p:nvSpPr>
            <p:cNvPr id="23" name="object 23"/>
            <p:cNvSpPr/>
            <p:nvPr/>
          </p:nvSpPr>
          <p:spPr>
            <a:xfrm>
              <a:off x="0" y="986027"/>
              <a:ext cx="12192000" cy="4490085"/>
            </a:xfrm>
            <a:custGeom>
              <a:avLst/>
              <a:gdLst/>
              <a:ahLst/>
              <a:cxnLst/>
              <a:rect l="l" t="t" r="r" b="b"/>
              <a:pathLst>
                <a:path w="12192000" h="4490085">
                  <a:moveTo>
                    <a:pt x="12192000" y="0"/>
                  </a:moveTo>
                  <a:lnTo>
                    <a:pt x="0" y="0"/>
                  </a:lnTo>
                  <a:lnTo>
                    <a:pt x="0" y="4489704"/>
                  </a:lnTo>
                  <a:lnTo>
                    <a:pt x="12192000" y="4489704"/>
                  </a:lnTo>
                  <a:lnTo>
                    <a:pt x="12192000" y="0"/>
                  </a:lnTo>
                  <a:close/>
                </a:path>
              </a:pathLst>
            </a:custGeom>
            <a:solidFill>
              <a:srgbClr val="F1F1F1"/>
            </a:solidFill>
          </p:spPr>
          <p:txBody>
            <a:bodyPr wrap="square" lIns="0" tIns="0" rIns="0" bIns="0" rtlCol="0"/>
            <a:lstStyle/>
            <a:p/>
          </p:txBody>
        </p:sp>
        <p:sp>
          <p:nvSpPr>
            <p:cNvPr id="24" name="object 24"/>
            <p:cNvSpPr/>
            <p:nvPr/>
          </p:nvSpPr>
          <p:spPr>
            <a:xfrm>
              <a:off x="-89" y="1187195"/>
              <a:ext cx="12192216" cy="104775"/>
            </a:xfrm>
            <a:prstGeom prst="rect">
              <a:avLst/>
            </a:prstGeom>
            <a:blipFill>
              <a:blip r:embed="rId9" cstate="print"/>
              <a:stretch>
                <a:fillRect/>
              </a:stretch>
            </a:blipFill>
          </p:spPr>
          <p:txBody>
            <a:bodyPr wrap="square" lIns="0" tIns="0" rIns="0" bIns="0" rtlCol="0"/>
            <a:lstStyle/>
            <a:p/>
          </p:txBody>
        </p:sp>
      </p:grpSp>
      <p:sp>
        <p:nvSpPr>
          <p:cNvPr id="31" name="object 31"/>
          <p:cNvSpPr/>
          <p:nvPr/>
        </p:nvSpPr>
        <p:spPr>
          <a:xfrm>
            <a:off x="10754868" y="5894831"/>
            <a:ext cx="1437131" cy="963165"/>
          </a:xfrm>
          <a:prstGeom prst="rect">
            <a:avLst/>
          </a:prstGeom>
          <a:blipFill>
            <a:blip r:embed="rId10" cstate="print"/>
            <a:stretch>
              <a:fillRect/>
            </a:stretch>
          </a:blipFill>
        </p:spPr>
        <p:txBody>
          <a:bodyPr wrap="square" lIns="0" tIns="0" rIns="0" bIns="0" rtlCol="0"/>
          <a:lstStyle/>
          <a:p/>
        </p:txBody>
      </p:sp>
      <p:sp>
        <p:nvSpPr>
          <p:cNvPr id="32" name="object 32"/>
          <p:cNvSpPr txBox="1"/>
          <p:nvPr/>
        </p:nvSpPr>
        <p:spPr>
          <a:xfrm>
            <a:off x="11168888" y="6501790"/>
            <a:ext cx="106045" cy="208279"/>
          </a:xfrm>
          <a:prstGeom prst="rect">
            <a:avLst/>
          </a:prstGeom>
        </p:spPr>
        <p:txBody>
          <a:bodyPr vert="horz" wrap="square" lIns="0" tIns="12700" rIns="0" bIns="0" rtlCol="0">
            <a:spAutoFit/>
          </a:bodyPr>
          <a:lstStyle/>
          <a:p>
            <a:pPr marL="12700">
              <a:lnSpc>
                <a:spcPct val="100000"/>
              </a:lnSpc>
              <a:spcBef>
                <a:spcPts val="100"/>
              </a:spcBef>
            </a:pPr>
            <a:r>
              <a:rPr sz="1200" spc="-40" dirty="0">
                <a:solidFill>
                  <a:srgbClr val="888888"/>
                </a:solidFill>
                <a:latin typeface="Arial" panose="020B0604020202020204"/>
                <a:cs typeface="Arial" panose="020B0604020202020204"/>
              </a:rPr>
              <a:t>1</a:t>
            </a:r>
            <a:endParaRPr sz="1200">
              <a:latin typeface="Arial" panose="020B0604020202020204"/>
              <a:cs typeface="Arial" panose="020B0604020202020204"/>
            </a:endParaRPr>
          </a:p>
        </p:txBody>
      </p:sp>
      <p:sp>
        <p:nvSpPr>
          <p:cNvPr id="33" name="object 33"/>
          <p:cNvSpPr/>
          <p:nvPr/>
        </p:nvSpPr>
        <p:spPr>
          <a:xfrm>
            <a:off x="495300" y="5871971"/>
            <a:ext cx="827532" cy="829056"/>
          </a:xfrm>
          <a:prstGeom prst="rect">
            <a:avLst/>
          </a:prstGeom>
          <a:blipFill>
            <a:blip r:embed="rId11" cstate="print"/>
            <a:stretch>
              <a:fillRect/>
            </a:stretch>
          </a:blipFill>
        </p:spPr>
        <p:txBody>
          <a:bodyPr wrap="square" lIns="0" tIns="0" rIns="0" bIns="0" rtlCol="0"/>
          <a:lstStyle/>
          <a:p/>
        </p:txBody>
      </p:sp>
      <p:sp>
        <p:nvSpPr>
          <p:cNvPr id="34" name="object 34"/>
          <p:cNvSpPr/>
          <p:nvPr/>
        </p:nvSpPr>
        <p:spPr>
          <a:xfrm>
            <a:off x="1580388" y="5882640"/>
            <a:ext cx="821436" cy="812291"/>
          </a:xfrm>
          <a:prstGeom prst="rect">
            <a:avLst/>
          </a:prstGeom>
          <a:blipFill>
            <a:blip r:embed="rId12" cstate="print"/>
            <a:stretch>
              <a:fillRect/>
            </a:stretch>
          </a:blipFill>
        </p:spPr>
        <p:txBody>
          <a:bodyPr wrap="square" lIns="0" tIns="0" rIns="0" bIns="0" rtlCol="0"/>
          <a:lstStyle/>
          <a:p/>
        </p:txBody>
      </p:sp>
      <p:sp>
        <p:nvSpPr>
          <p:cNvPr id="35" name="object 35"/>
          <p:cNvSpPr/>
          <p:nvPr/>
        </p:nvSpPr>
        <p:spPr>
          <a:xfrm>
            <a:off x="2703576" y="6024371"/>
            <a:ext cx="1260348" cy="681228"/>
          </a:xfrm>
          <a:prstGeom prst="rect">
            <a:avLst/>
          </a:prstGeom>
          <a:blipFill>
            <a:blip r:embed="rId13" cstate="print"/>
            <a:stretch>
              <a:fillRect/>
            </a:stretch>
          </a:blipFill>
        </p:spPr>
        <p:txBody>
          <a:bodyPr wrap="square" lIns="0" tIns="0" rIns="0" bIns="0" rtlCol="0"/>
          <a:lstStyle/>
          <a:p/>
        </p:txBody>
      </p:sp>
      <p:sp>
        <p:nvSpPr>
          <p:cNvPr id="36" name="object 36"/>
          <p:cNvSpPr/>
          <p:nvPr/>
        </p:nvSpPr>
        <p:spPr>
          <a:xfrm>
            <a:off x="4287011" y="5926834"/>
            <a:ext cx="836676" cy="827530"/>
          </a:xfrm>
          <a:prstGeom prst="rect">
            <a:avLst/>
          </a:prstGeom>
          <a:blipFill>
            <a:blip r:embed="rId14" cstate="print"/>
            <a:stretch>
              <a:fillRect/>
            </a:stretch>
          </a:blipFill>
        </p:spPr>
        <p:txBody>
          <a:bodyPr wrap="square" lIns="0" tIns="0" rIns="0" bIns="0" rtlCol="0"/>
          <a:lstStyle/>
          <a:p/>
        </p:txBody>
      </p:sp>
      <p:sp>
        <p:nvSpPr>
          <p:cNvPr id="37" name="object 37"/>
          <p:cNvSpPr txBox="1"/>
          <p:nvPr/>
        </p:nvSpPr>
        <p:spPr>
          <a:xfrm>
            <a:off x="7216775" y="5917565"/>
            <a:ext cx="4098290" cy="38163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1F4E79"/>
                </a:solidFill>
                <a:latin typeface="Times New Roman" panose="02020603050405020304" charset="0"/>
                <a:cs typeface="Times New Roman" panose="02020603050405020304" charset="0"/>
                <a:sym typeface="Times New Roman" panose="02020603050405020304" charset="0"/>
              </a:rPr>
              <a:t>Reported </a:t>
            </a:r>
            <a:r>
              <a:rPr sz="2400" b="1" dirty="0">
                <a:solidFill>
                  <a:srgbClr val="1F4E79"/>
                </a:solidFill>
                <a:latin typeface="Times New Roman" panose="02020603050405020304" charset="0"/>
                <a:cs typeface="Times New Roman" panose="02020603050405020304" charset="0"/>
                <a:sym typeface="Times New Roman" panose="02020603050405020304" charset="0"/>
              </a:rPr>
              <a:t>by</a:t>
            </a:r>
            <a:r>
              <a:rPr lang="en-US" sz="2400" b="1" dirty="0">
                <a:solidFill>
                  <a:srgbClr val="1F4E79"/>
                </a:solidFill>
                <a:latin typeface="Times New Roman" panose="02020603050405020304" charset="0"/>
                <a:cs typeface="Times New Roman" panose="02020603050405020304" charset="0"/>
                <a:sym typeface="Times New Roman" panose="02020603050405020304" charset="0"/>
              </a:rPr>
              <a:t> Yuhe L</a:t>
            </a:r>
            <a:r>
              <a:rPr lang="en-US" sz="2400" b="1" dirty="0">
                <a:solidFill>
                  <a:srgbClr val="1F4E79"/>
                </a:solidFill>
                <a:latin typeface="Times New Roman" panose="02020603050405020304" charset="0"/>
                <a:cs typeface="Times New Roman" panose="02020603050405020304" charset="0"/>
                <a:sym typeface="Times New Roman" panose="02020603050405020304" charset="0"/>
              </a:rPr>
              <a:t>iu</a:t>
            </a:r>
            <a:endParaRPr lang="en-US" sz="2400" b="1" dirty="0">
              <a:solidFill>
                <a:srgbClr val="1F4E79"/>
              </a:solidFill>
              <a:latin typeface="Times New Roman" panose="02020603050405020304" charset="0"/>
              <a:cs typeface="Times New Roman" panose="02020603050405020304" charset="0"/>
              <a:sym typeface="Times New Roman" panose="02020603050405020304" charset="0"/>
            </a:endParaRPr>
          </a:p>
        </p:txBody>
      </p:sp>
      <p:sp>
        <p:nvSpPr>
          <p:cNvPr id="38" name="object 38"/>
          <p:cNvSpPr txBox="1"/>
          <p:nvPr/>
        </p:nvSpPr>
        <p:spPr>
          <a:xfrm>
            <a:off x="491490" y="1273175"/>
            <a:ext cx="11209020" cy="891540"/>
          </a:xfrm>
          <a:prstGeom prst="rect">
            <a:avLst/>
          </a:prstGeom>
        </p:spPr>
        <p:txBody>
          <a:bodyPr vert="horz" wrap="square" lIns="0" tIns="12065" rIns="0" bIns="0" rtlCol="0">
            <a:noAutofit/>
          </a:bodyPr>
          <a:lstStyle/>
          <a:p>
            <a:pPr algn="ctr">
              <a:lnSpc>
                <a:spcPct val="95000"/>
              </a:lnSpc>
              <a:buNone/>
              <a:defRPr sz="3375" b="1">
                <a:solidFill>
                  <a:srgbClr val="1F4E79"/>
                </a:solidFill>
                <a:latin typeface="Times New Roman" panose="02020603050405020304"/>
                <a:ea typeface="Times New Roman" panose="02020603050405020304"/>
                <a:cs typeface="Times New Roman" panose="02020603050405020304"/>
              </a:defRPr>
            </a:pPr>
            <a:r>
              <a:rPr sz="2800" b="1">
                <a:solidFill>
                  <a:srgbClr val="1F4E79"/>
                </a:solidFill>
                <a:latin typeface="Times New Roman" panose="02020603050405020304"/>
                <a:ea typeface="Times New Roman" panose="02020603050405020304"/>
                <a:cs typeface="Times New Roman" panose="02020603050405020304"/>
                <a:sym typeface="+mn-ea"/>
              </a:rPr>
              <a:t>GCIB: Graph Contrastive Information Bottleneck</a:t>
            </a:r>
            <a:endParaRPr sz="2800" b="1">
              <a:solidFill>
                <a:srgbClr val="1F4E79"/>
              </a:solidFill>
              <a:latin typeface="Times New Roman" panose="02020603050405020304"/>
              <a:ea typeface="Times New Roman" panose="02020603050405020304"/>
              <a:cs typeface="Times New Roman" panose="02020603050405020304"/>
            </a:endParaRPr>
          </a:p>
          <a:p>
            <a:pPr algn="ctr">
              <a:lnSpc>
                <a:spcPct val="95000"/>
              </a:lnSpc>
              <a:buNone/>
              <a:defRPr sz="3375" b="1">
                <a:solidFill>
                  <a:srgbClr val="1F4E79"/>
                </a:solidFill>
                <a:latin typeface="Times New Roman" panose="02020603050405020304"/>
                <a:ea typeface="Times New Roman" panose="02020603050405020304"/>
                <a:cs typeface="Times New Roman" panose="02020603050405020304"/>
              </a:defRPr>
            </a:pPr>
            <a:r>
              <a:rPr sz="2800" b="1">
                <a:solidFill>
                  <a:srgbClr val="1F4E79"/>
                </a:solidFill>
                <a:latin typeface="Times New Roman" panose="02020603050405020304"/>
                <a:ea typeface="Times New Roman" panose="02020603050405020304"/>
                <a:cs typeface="Times New Roman" panose="02020603050405020304"/>
                <a:sym typeface="+mn-ea"/>
              </a:rPr>
              <a:t>for Multi-Behavior Recommendation</a:t>
            </a:r>
            <a:endParaRPr lang="en-US" altLang="zh-CN" sz="2800" b="1" spc="-5" dirty="0">
              <a:solidFill>
                <a:srgbClr val="1F4E79"/>
              </a:solidFill>
              <a:latin typeface="Times New Roman" panose="02020603050405020304" charset="0"/>
              <a:cs typeface="Times New Roman" panose="02020603050405020304" charset="0"/>
              <a:sym typeface="Times New Roman" panose="02020603050405020304" charset="0"/>
            </a:endParaRPr>
          </a:p>
        </p:txBody>
      </p:sp>
      <p:sp>
        <p:nvSpPr>
          <p:cNvPr id="29" name="object 39"/>
          <p:cNvSpPr txBox="1"/>
          <p:nvPr/>
        </p:nvSpPr>
        <p:spPr>
          <a:xfrm>
            <a:off x="9744362" y="5019079"/>
            <a:ext cx="2345426" cy="319405"/>
          </a:xfrm>
          <a:prstGeom prst="rect">
            <a:avLst/>
          </a:prstGeom>
        </p:spPr>
        <p:txBody>
          <a:bodyPr vert="horz" wrap="square" lIns="0" tIns="12065" rIns="0" bIns="0" rtlCol="0">
            <a:spAutoFit/>
          </a:bodyPr>
          <a:lstStyle/>
          <a:p>
            <a:pPr marL="12700">
              <a:spcBef>
                <a:spcPts val="95"/>
              </a:spcBef>
            </a:pPr>
            <a:r>
              <a:rPr lang="en-US" altLang="zh-CN" sz="2000" b="1" spc="150" dirty="0">
                <a:solidFill>
                  <a:srgbClr val="1F4E79"/>
                </a:solidFill>
                <a:latin typeface="Noto Sans Mono CJK HK"/>
                <a:cs typeface="Noto Sans Mono CJK HK"/>
              </a:rPr>
              <a:t>——ICML</a:t>
            </a:r>
            <a:r>
              <a:rPr lang="en-US" altLang="zh-CN" sz="2000" b="1" spc="5" dirty="0">
                <a:solidFill>
                  <a:srgbClr val="1F4E79"/>
                </a:solidFill>
                <a:latin typeface="Noto Sans Mono CJK HK"/>
                <a:cs typeface="Noto Sans Mono CJK HK"/>
              </a:rPr>
              <a:t>_</a:t>
            </a:r>
            <a:r>
              <a:rPr lang="en-US" altLang="zh-CN" sz="2000" b="1" spc="5" dirty="0">
                <a:solidFill>
                  <a:srgbClr val="1F4E79"/>
                </a:solidFill>
                <a:latin typeface="Noto Sans Mono CJK HK"/>
                <a:sym typeface="+mn-ea"/>
              </a:rPr>
              <a:t>2026</a:t>
            </a:r>
            <a:endParaRPr lang="en-US" altLang="zh-CN" sz="2000" b="1" spc="5" dirty="0">
              <a:solidFill>
                <a:srgbClr val="1F4E79"/>
              </a:solidFill>
              <a:latin typeface="Noto Sans Mono CJK HK"/>
              <a:sym typeface="+mn-ea"/>
            </a:endParaRPr>
          </a:p>
        </p:txBody>
      </p:sp>
      <p:sp>
        <p:nvSpPr>
          <p:cNvPr id="30" name="文本框 29"/>
          <p:cNvSpPr txBox="1"/>
          <p:nvPr/>
        </p:nvSpPr>
        <p:spPr>
          <a:xfrm>
            <a:off x="2570480" y="5029200"/>
            <a:ext cx="7558405" cy="460375"/>
          </a:xfrm>
          <a:prstGeom prst="rect">
            <a:avLst/>
          </a:prstGeom>
          <a:noFill/>
        </p:spPr>
        <p:txBody>
          <a:bodyPr wrap="square" rtlCol="0" anchor="t">
            <a:spAutoFit/>
          </a:bodyPr>
          <a:p>
            <a:r>
              <a:rPr lang="en-US" altLang="zh-CN" sz="2400"/>
              <a:t>code: https://github.com/akajinchen/GCIB</a:t>
            </a:r>
            <a:endParaRPr lang="en-US" altLang="zh-CN" sz="2400"/>
          </a:p>
        </p:txBody>
      </p:sp>
      <p:pic>
        <p:nvPicPr>
          <p:cNvPr id="25" name="图片 24"/>
          <p:cNvPicPr>
            <a:picLocks noChangeAspect="1"/>
          </p:cNvPicPr>
          <p:nvPr/>
        </p:nvPicPr>
        <p:blipFill>
          <a:blip r:embed="rId15"/>
          <a:stretch>
            <a:fillRect/>
          </a:stretch>
        </p:blipFill>
        <p:spPr>
          <a:xfrm>
            <a:off x="2132965" y="2341245"/>
            <a:ext cx="7712710" cy="1238885"/>
          </a:xfrm>
          <a:prstGeom prst="rect">
            <a:avLst/>
          </a:prstGeom>
        </p:spPr>
      </p:pic>
      <p:pic>
        <p:nvPicPr>
          <p:cNvPr id="26" name="图片 25"/>
          <p:cNvPicPr>
            <a:picLocks noChangeAspect="1"/>
          </p:cNvPicPr>
          <p:nvPr/>
        </p:nvPicPr>
        <p:blipFill>
          <a:blip r:embed="rId16"/>
          <a:stretch>
            <a:fillRect/>
          </a:stretch>
        </p:blipFill>
        <p:spPr>
          <a:xfrm>
            <a:off x="2133600" y="3352800"/>
            <a:ext cx="7712075" cy="8597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sp>
        <p:nvSpPr>
          <p:cNvPr id="25" name="object 16"/>
          <p:cNvSpPr txBox="1"/>
          <p:nvPr/>
        </p:nvSpPr>
        <p:spPr>
          <a:xfrm>
            <a:off x="3171189" y="990600"/>
            <a:ext cx="5849620" cy="627380"/>
          </a:xfrm>
          <a:prstGeom prst="rect">
            <a:avLst/>
          </a:prstGeom>
        </p:spPr>
        <p:txBody>
          <a:bodyPr vert="horz" wrap="square" lIns="0" tIns="12065" rIns="0" bIns="0" rtlCol="0">
            <a:spAutoFit/>
          </a:bodyPr>
          <a:lstStyle/>
          <a:p>
            <a:pPr marL="61595" algn="ctr">
              <a:lnSpc>
                <a:spcPct val="100000"/>
              </a:lnSpc>
              <a:spcBef>
                <a:spcPts val="95"/>
              </a:spcBef>
            </a:pPr>
            <a:r>
              <a:rPr lang="en-US" sz="4000" b="1" spc="-5" dirty="0">
                <a:solidFill>
                  <a:srgbClr val="001F5F"/>
                </a:solidFill>
                <a:latin typeface="Times New Roman" panose="02020603050405020304" charset="0"/>
                <a:cs typeface="Times New Roman" panose="02020603050405020304" charset="0"/>
                <a:sym typeface="Times New Roman" panose="02020603050405020304" charset="0"/>
              </a:rPr>
              <a:t> </a:t>
            </a:r>
            <a:r>
              <a:rPr lang="en-US" sz="3600" b="1" spc="-5" dirty="0">
                <a:solidFill>
                  <a:srgbClr val="001F5F"/>
                </a:solidFill>
                <a:latin typeface="Times New Roman" panose="02020603050405020304" charset="0"/>
                <a:cs typeface="Times New Roman" panose="02020603050405020304" charset="0"/>
                <a:sym typeface="Times New Roman" panose="02020603050405020304" charset="0"/>
              </a:rPr>
              <a:t>Motivation</a:t>
            </a:r>
            <a:endParaRPr lang="en-US" sz="3600" b="1" spc="-5" dirty="0">
              <a:solidFill>
                <a:srgbClr val="001F5F"/>
              </a:solidFill>
              <a:latin typeface="Times New Roman" panose="02020603050405020304" charset="0"/>
              <a:cs typeface="Times New Roman" panose="02020603050405020304" charset="0"/>
              <a:sym typeface="Times New Roman" panose="02020603050405020304" charset="0"/>
            </a:endParaRPr>
          </a:p>
        </p:txBody>
      </p:sp>
      <p:sp>
        <p:nvSpPr>
          <p:cNvPr id="24" name="文本框 23"/>
          <p:cNvSpPr txBox="1"/>
          <p:nvPr/>
        </p:nvSpPr>
        <p:spPr>
          <a:xfrm>
            <a:off x="-66040" y="1426845"/>
            <a:ext cx="12197080" cy="1557020"/>
          </a:xfrm>
          <a:prstGeom prst="rect">
            <a:avLst/>
          </a:prstGeom>
        </p:spPr>
        <p:txBody>
          <a:bodyPr wrap="square">
            <a:noAutofit/>
          </a:bodyPr>
          <a:p>
            <a:pPr indent="457200"/>
            <a:endParaRPr lang="en-US" altLang="zh-CN" sz="2800">
              <a:solidFill>
                <a:srgbClr val="000000"/>
              </a:solidFill>
              <a:latin typeface="Times New Roman" panose="02020603050405020304" charset="0"/>
              <a:ea typeface="LinLibertineT"/>
              <a:cs typeface="Times New Roman" panose="02020603050405020304" charset="0"/>
              <a:sym typeface="Times New Roman" panose="02020603050405020304" charset="0"/>
            </a:endParaRPr>
          </a:p>
        </p:txBody>
      </p:sp>
      <p:sp>
        <p:nvSpPr>
          <p:cNvPr id="26" name="文本框 25"/>
          <p:cNvSpPr txBox="1"/>
          <p:nvPr/>
        </p:nvSpPr>
        <p:spPr>
          <a:xfrm>
            <a:off x="501015" y="2286000"/>
            <a:ext cx="11062970" cy="974090"/>
          </a:xfrm>
          <a:prstGeom prst="rect">
            <a:avLst/>
          </a:prstGeom>
          <a:noFill/>
        </p:spPr>
        <p:txBody>
          <a:bodyPr wrap="square" rtlCol="0" anchor="t">
            <a:noAutofit/>
          </a:bodyPr>
          <a:p>
            <a:pPr indent="457200"/>
            <a:r>
              <a:rPr lang="en-US" altLang="zh-CN" sz="2700">
                <a:latin typeface="Times New Roman" panose="02020603050405020304" charset="0"/>
                <a:cs typeface="Times New Roman" panose="02020603050405020304" charset="0"/>
                <a:sym typeface="Times New Roman" panose="02020603050405020304" charset="0"/>
              </a:rPr>
              <a:t>Because target-behavior data are sparse, researchers use auxiliary behaviors such as clicks and add-to-cart actions to provide additional information.         </a:t>
            </a:r>
            <a:endParaRPr lang="en-US" altLang="zh-CN" sz="2700">
              <a:latin typeface="Times New Roman" panose="02020603050405020304" charset="0"/>
              <a:cs typeface="Times New Roman" panose="02020603050405020304" charset="0"/>
              <a:sym typeface="Times New Roman" panose="02020603050405020304" charset="0"/>
            </a:endParaRPr>
          </a:p>
        </p:txBody>
      </p:sp>
      <p:sp>
        <p:nvSpPr>
          <p:cNvPr id="23" name="文本框 22"/>
          <p:cNvSpPr txBox="1"/>
          <p:nvPr/>
        </p:nvSpPr>
        <p:spPr>
          <a:xfrm>
            <a:off x="657225" y="3352800"/>
            <a:ext cx="10892790" cy="2030095"/>
          </a:xfrm>
          <a:prstGeom prst="rect">
            <a:avLst/>
          </a:prstGeom>
          <a:noFill/>
        </p:spPr>
        <p:txBody>
          <a:bodyPr wrap="square" rtlCol="0">
            <a:spAutoFit/>
          </a:bodyPr>
          <a:p>
            <a:r>
              <a:rPr lang="en-US" altLang="zh-CN" sz="2700">
                <a:latin typeface="Times New Roman" panose="02020603050405020304" charset="0"/>
                <a:cs typeface="Times New Roman" panose="02020603050405020304" charset="0"/>
                <a:sym typeface="Times New Roman" panose="02020603050405020304" charset="0"/>
              </a:rPr>
              <a:t>    However, these behaviors can also contain noise, and directly integrating them may hinder the learning of users’ target preferences. This motivates the authors to investigate how to identify auxiliary information that is truly useful for the target recommendation task.</a:t>
            </a:r>
            <a:endParaRPr lang="en-US" altLang="zh-CN" sz="2700">
              <a:latin typeface="Times New Roman" panose="02020603050405020304" charset="0"/>
              <a:cs typeface="Times New Roman" panose="02020603050405020304" charset="0"/>
              <a:sym typeface="Times New Roman" panose="02020603050405020304" charset="0"/>
            </a:endParaRPr>
          </a:p>
          <a:p>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sp>
        <p:nvSpPr>
          <p:cNvPr id="25" name="object 16"/>
          <p:cNvSpPr txBox="1"/>
          <p:nvPr/>
        </p:nvSpPr>
        <p:spPr>
          <a:xfrm>
            <a:off x="3171189" y="990600"/>
            <a:ext cx="5849620" cy="1193800"/>
          </a:xfrm>
          <a:prstGeom prst="rect">
            <a:avLst/>
          </a:prstGeom>
        </p:spPr>
        <p:txBody>
          <a:bodyPr vert="horz" wrap="square" lIns="0" tIns="12065" rIns="0" bIns="0" rtlCol="0">
            <a:spAutoFit/>
          </a:bodyPr>
          <a:lstStyle/>
          <a:p>
            <a:pPr marL="61595" algn="ctr">
              <a:lnSpc>
                <a:spcPct val="100000"/>
              </a:lnSpc>
              <a:spcBef>
                <a:spcPts val="95"/>
              </a:spcBef>
            </a:pPr>
            <a:r>
              <a:rPr lang="en-US" sz="4000" b="1" spc="-5" dirty="0">
                <a:solidFill>
                  <a:srgbClr val="001F5F"/>
                </a:solidFill>
                <a:latin typeface="Times New Roman" panose="02020603050405020304" charset="0"/>
                <a:cs typeface="Times New Roman" panose="02020603050405020304" charset="0"/>
                <a:sym typeface="Times New Roman" panose="02020603050405020304" charset="0"/>
              </a:rPr>
              <a:t> </a:t>
            </a:r>
            <a:r>
              <a:rPr lang="en-US" sz="3600" b="1" spc="-5" dirty="0">
                <a:solidFill>
                  <a:srgbClr val="001F5F"/>
                </a:solidFill>
                <a:latin typeface="Times New Roman" panose="02020603050405020304" charset="0"/>
                <a:cs typeface="Times New Roman" panose="02020603050405020304" charset="0"/>
                <a:sym typeface="Times New Roman" panose="02020603050405020304" charset="0"/>
              </a:rPr>
              <a:t>Method</a:t>
            </a:r>
            <a:endParaRPr lang="en-US" sz="3600" b="1" spc="-5" dirty="0">
              <a:solidFill>
                <a:srgbClr val="001F5F"/>
              </a:solidFill>
              <a:latin typeface="Times New Roman" panose="02020603050405020304" charset="0"/>
              <a:cs typeface="Times New Roman" panose="02020603050405020304" charset="0"/>
              <a:sym typeface="Times New Roman" panose="02020603050405020304" charset="0"/>
            </a:endParaRPr>
          </a:p>
          <a:p>
            <a:pPr marL="61595" algn="ctr">
              <a:lnSpc>
                <a:spcPct val="100000"/>
              </a:lnSpc>
              <a:spcBef>
                <a:spcPts val="95"/>
              </a:spcBef>
            </a:pPr>
            <a:endParaRPr lang="en-US" sz="3600" b="1" spc="-5" dirty="0">
              <a:solidFill>
                <a:srgbClr val="001F5F"/>
              </a:solidFill>
              <a:latin typeface="Times New Roman" panose="02020603050405020304" charset="0"/>
              <a:cs typeface="Times New Roman" panose="02020603050405020304" charset="0"/>
              <a:sym typeface="Times New Roman" panose="02020603050405020304" charset="0"/>
            </a:endParaRPr>
          </a:p>
        </p:txBody>
      </p:sp>
      <p:sp>
        <p:nvSpPr>
          <p:cNvPr id="24" name="文本框 23"/>
          <p:cNvSpPr txBox="1"/>
          <p:nvPr/>
        </p:nvSpPr>
        <p:spPr>
          <a:xfrm>
            <a:off x="3253105" y="6101715"/>
            <a:ext cx="5831205" cy="602615"/>
          </a:xfrm>
          <a:prstGeom prst="rect">
            <a:avLst/>
          </a:prstGeom>
        </p:spPr>
        <p:txBody>
          <a:bodyPr>
            <a:noAutofit/>
          </a:bodyPr>
          <a:p>
            <a:endParaRPr lang="en-US" altLang="zh-CN" sz="1600" b="1">
              <a:solidFill>
                <a:srgbClr val="000000"/>
              </a:solidFill>
              <a:latin typeface="LinLibertineTB"/>
              <a:ea typeface="LinLibertineTB"/>
            </a:endParaRPr>
          </a:p>
        </p:txBody>
      </p:sp>
      <p:pic>
        <p:nvPicPr>
          <p:cNvPr id="22" name="图片 21"/>
          <p:cNvPicPr>
            <a:picLocks noChangeAspect="1"/>
          </p:cNvPicPr>
          <p:nvPr/>
        </p:nvPicPr>
        <p:blipFill>
          <a:blip r:embed="rId9"/>
          <a:stretch>
            <a:fillRect/>
          </a:stretch>
        </p:blipFill>
        <p:spPr>
          <a:xfrm>
            <a:off x="0" y="1600200"/>
            <a:ext cx="12192000" cy="48209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sp>
        <p:nvSpPr>
          <p:cNvPr id="24" name="object 16"/>
          <p:cNvSpPr txBox="1"/>
          <p:nvPr/>
        </p:nvSpPr>
        <p:spPr>
          <a:xfrm>
            <a:off x="4838700" y="995408"/>
            <a:ext cx="2514600" cy="574040"/>
          </a:xfrm>
          <a:prstGeom prst="rect">
            <a:avLst/>
          </a:prstGeom>
        </p:spPr>
        <p:txBody>
          <a:bodyPr vert="horz" wrap="square" lIns="0" tIns="12700" rIns="0" bIns="0" rtlCol="0">
            <a:spAutoFit/>
          </a:bodyPr>
          <a:lstStyle/>
          <a:p>
            <a:pPr marL="12700" algn="ctr">
              <a:lnSpc>
                <a:spcPct val="100000"/>
              </a:lnSpc>
              <a:spcBef>
                <a:spcPts val="100"/>
              </a:spcBef>
            </a:pPr>
            <a:r>
              <a:rPr lang="en-US" altLang="zh-CN" sz="3600" b="1" spc="-5" dirty="0">
                <a:solidFill>
                  <a:srgbClr val="001F5F"/>
                </a:solidFill>
                <a:latin typeface="Times New Roman" panose="02020603050405020304" charset="0"/>
                <a:cs typeface="Times New Roman" panose="02020603050405020304" charset="0"/>
                <a:sym typeface="Times New Roman" panose="02020603050405020304" charset="0"/>
              </a:rPr>
              <a:t>Method</a:t>
            </a:r>
            <a:endParaRPr sz="3600" dirty="0">
              <a:latin typeface="Times New Roman" panose="02020603050405020304" charset="0"/>
              <a:cs typeface="Times New Roman" panose="02020603050405020304" charset="0"/>
              <a:sym typeface="Times New Roman" panose="02020603050405020304" charset="0"/>
            </a:endParaRPr>
          </a:p>
        </p:txBody>
      </p:sp>
      <p:pic>
        <p:nvPicPr>
          <p:cNvPr id="22" name="图片 21"/>
          <p:cNvPicPr>
            <a:picLocks noChangeAspect="1"/>
          </p:cNvPicPr>
          <p:nvPr/>
        </p:nvPicPr>
        <p:blipFill>
          <a:blip r:embed="rId9"/>
          <a:stretch>
            <a:fillRect/>
          </a:stretch>
        </p:blipFill>
        <p:spPr>
          <a:xfrm>
            <a:off x="76200" y="1828800"/>
            <a:ext cx="5476875" cy="609600"/>
          </a:xfrm>
          <a:prstGeom prst="rect">
            <a:avLst/>
          </a:prstGeom>
        </p:spPr>
      </p:pic>
      <p:pic>
        <p:nvPicPr>
          <p:cNvPr id="23" name="图片 22"/>
          <p:cNvPicPr>
            <a:picLocks noChangeAspect="1"/>
          </p:cNvPicPr>
          <p:nvPr/>
        </p:nvPicPr>
        <p:blipFill>
          <a:blip r:embed="rId10"/>
          <a:stretch>
            <a:fillRect/>
          </a:stretch>
        </p:blipFill>
        <p:spPr>
          <a:xfrm>
            <a:off x="609600" y="2362200"/>
            <a:ext cx="5019675" cy="619125"/>
          </a:xfrm>
          <a:prstGeom prst="rect">
            <a:avLst/>
          </a:prstGeom>
        </p:spPr>
      </p:pic>
      <p:pic>
        <p:nvPicPr>
          <p:cNvPr id="25" name="图片 24"/>
          <p:cNvPicPr>
            <a:picLocks noChangeAspect="1"/>
          </p:cNvPicPr>
          <p:nvPr/>
        </p:nvPicPr>
        <p:blipFill>
          <a:blip r:embed="rId11"/>
          <a:stretch>
            <a:fillRect/>
          </a:stretch>
        </p:blipFill>
        <p:spPr>
          <a:xfrm>
            <a:off x="457200" y="3124200"/>
            <a:ext cx="5229225" cy="561975"/>
          </a:xfrm>
          <a:prstGeom prst="rect">
            <a:avLst/>
          </a:prstGeom>
        </p:spPr>
      </p:pic>
      <p:pic>
        <p:nvPicPr>
          <p:cNvPr id="26" name="图片 25"/>
          <p:cNvPicPr>
            <a:picLocks noChangeAspect="1"/>
          </p:cNvPicPr>
          <p:nvPr/>
        </p:nvPicPr>
        <p:blipFill>
          <a:blip r:embed="rId12"/>
          <a:stretch>
            <a:fillRect/>
          </a:stretch>
        </p:blipFill>
        <p:spPr>
          <a:xfrm>
            <a:off x="76200" y="3962400"/>
            <a:ext cx="5753100" cy="1609725"/>
          </a:xfrm>
          <a:prstGeom prst="rect">
            <a:avLst/>
          </a:prstGeom>
        </p:spPr>
      </p:pic>
      <p:pic>
        <p:nvPicPr>
          <p:cNvPr id="27" name="图片 26"/>
          <p:cNvPicPr>
            <a:picLocks noChangeAspect="1"/>
          </p:cNvPicPr>
          <p:nvPr/>
        </p:nvPicPr>
        <p:blipFill>
          <a:blip r:embed="rId13"/>
          <a:stretch>
            <a:fillRect/>
          </a:stretch>
        </p:blipFill>
        <p:spPr>
          <a:xfrm>
            <a:off x="5724525" y="1828800"/>
            <a:ext cx="5600700" cy="533400"/>
          </a:xfrm>
          <a:prstGeom prst="rect">
            <a:avLst/>
          </a:prstGeom>
        </p:spPr>
      </p:pic>
      <p:pic>
        <p:nvPicPr>
          <p:cNvPr id="28" name="图片 27"/>
          <p:cNvPicPr>
            <a:picLocks noChangeAspect="1"/>
          </p:cNvPicPr>
          <p:nvPr/>
        </p:nvPicPr>
        <p:blipFill>
          <a:blip r:embed="rId14"/>
          <a:stretch>
            <a:fillRect/>
          </a:stretch>
        </p:blipFill>
        <p:spPr>
          <a:xfrm>
            <a:off x="5943600" y="2286000"/>
            <a:ext cx="5438775" cy="704850"/>
          </a:xfrm>
          <a:prstGeom prst="rect">
            <a:avLst/>
          </a:prstGeom>
        </p:spPr>
      </p:pic>
      <p:pic>
        <p:nvPicPr>
          <p:cNvPr id="29" name="图片 28"/>
          <p:cNvPicPr>
            <a:picLocks noChangeAspect="1"/>
          </p:cNvPicPr>
          <p:nvPr/>
        </p:nvPicPr>
        <p:blipFill>
          <a:blip r:embed="rId15"/>
          <a:stretch>
            <a:fillRect/>
          </a:stretch>
        </p:blipFill>
        <p:spPr>
          <a:xfrm>
            <a:off x="5629275" y="3048000"/>
            <a:ext cx="5695950" cy="600075"/>
          </a:xfrm>
          <a:prstGeom prst="rect">
            <a:avLst/>
          </a:prstGeom>
        </p:spPr>
      </p:pic>
      <p:pic>
        <p:nvPicPr>
          <p:cNvPr id="30" name="图片 29"/>
          <p:cNvPicPr>
            <a:picLocks noChangeAspect="1"/>
          </p:cNvPicPr>
          <p:nvPr/>
        </p:nvPicPr>
        <p:blipFill>
          <a:blip r:embed="rId16"/>
          <a:stretch>
            <a:fillRect/>
          </a:stretch>
        </p:blipFill>
        <p:spPr>
          <a:xfrm>
            <a:off x="5562600" y="3829050"/>
            <a:ext cx="5943600" cy="790575"/>
          </a:xfrm>
          <a:prstGeom prst="rect">
            <a:avLst/>
          </a:prstGeom>
        </p:spPr>
      </p:pic>
      <p:pic>
        <p:nvPicPr>
          <p:cNvPr id="31" name="图片 30"/>
          <p:cNvPicPr>
            <a:picLocks noChangeAspect="1"/>
          </p:cNvPicPr>
          <p:nvPr/>
        </p:nvPicPr>
        <p:blipFill>
          <a:blip r:embed="rId17"/>
          <a:stretch>
            <a:fillRect/>
          </a:stretch>
        </p:blipFill>
        <p:spPr>
          <a:xfrm>
            <a:off x="5867400" y="4724400"/>
            <a:ext cx="5886450" cy="685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sp>
        <p:nvSpPr>
          <p:cNvPr id="25" name="object 16"/>
          <p:cNvSpPr txBox="1"/>
          <p:nvPr/>
        </p:nvSpPr>
        <p:spPr>
          <a:xfrm>
            <a:off x="3171189" y="990600"/>
            <a:ext cx="5849620" cy="1193800"/>
          </a:xfrm>
          <a:prstGeom prst="rect">
            <a:avLst/>
          </a:prstGeom>
        </p:spPr>
        <p:txBody>
          <a:bodyPr vert="horz" wrap="square" lIns="0" tIns="12065" rIns="0" bIns="0" rtlCol="0">
            <a:spAutoFit/>
          </a:bodyPr>
          <a:lstStyle/>
          <a:p>
            <a:pPr marL="61595" algn="ctr">
              <a:lnSpc>
                <a:spcPct val="100000"/>
              </a:lnSpc>
              <a:spcBef>
                <a:spcPts val="95"/>
              </a:spcBef>
            </a:pPr>
            <a:r>
              <a:rPr lang="en-US" sz="4000" b="1" spc="-5" dirty="0">
                <a:solidFill>
                  <a:srgbClr val="001F5F"/>
                </a:solidFill>
                <a:latin typeface="Times New Roman" panose="02020603050405020304" charset="0"/>
                <a:cs typeface="Times New Roman" panose="02020603050405020304" charset="0"/>
                <a:sym typeface="Times New Roman" panose="02020603050405020304" charset="0"/>
              </a:rPr>
              <a:t> </a:t>
            </a:r>
            <a:r>
              <a:rPr lang="en-US" sz="3600" b="1" spc="-5" dirty="0">
                <a:solidFill>
                  <a:srgbClr val="001F5F"/>
                </a:solidFill>
                <a:latin typeface="Times New Roman" panose="02020603050405020304" charset="0"/>
                <a:cs typeface="Times New Roman" panose="02020603050405020304" charset="0"/>
                <a:sym typeface="Times New Roman" panose="02020603050405020304" charset="0"/>
              </a:rPr>
              <a:t>Method</a:t>
            </a:r>
            <a:endParaRPr lang="en-US" sz="3600" b="1" spc="-5" dirty="0">
              <a:solidFill>
                <a:srgbClr val="001F5F"/>
              </a:solidFill>
              <a:latin typeface="Times New Roman" panose="02020603050405020304" charset="0"/>
              <a:cs typeface="Times New Roman" panose="02020603050405020304" charset="0"/>
              <a:sym typeface="Times New Roman" panose="02020603050405020304" charset="0"/>
            </a:endParaRPr>
          </a:p>
          <a:p>
            <a:pPr marL="61595" algn="ctr">
              <a:lnSpc>
                <a:spcPct val="100000"/>
              </a:lnSpc>
              <a:spcBef>
                <a:spcPts val="95"/>
              </a:spcBef>
            </a:pPr>
            <a:endParaRPr lang="en-US" sz="3600" b="1" spc="-5" dirty="0">
              <a:solidFill>
                <a:srgbClr val="001F5F"/>
              </a:solidFill>
              <a:latin typeface="Times New Roman" panose="02020603050405020304" charset="0"/>
              <a:cs typeface="Times New Roman" panose="02020603050405020304" charset="0"/>
              <a:sym typeface="Times New Roman" panose="02020603050405020304" charset="0"/>
            </a:endParaRPr>
          </a:p>
        </p:txBody>
      </p:sp>
      <p:sp>
        <p:nvSpPr>
          <p:cNvPr id="24" name="文本框 23"/>
          <p:cNvSpPr txBox="1"/>
          <p:nvPr/>
        </p:nvSpPr>
        <p:spPr>
          <a:xfrm>
            <a:off x="3253105" y="6101715"/>
            <a:ext cx="5831205" cy="602615"/>
          </a:xfrm>
          <a:prstGeom prst="rect">
            <a:avLst/>
          </a:prstGeom>
        </p:spPr>
        <p:txBody>
          <a:bodyPr>
            <a:noAutofit/>
          </a:bodyPr>
          <a:p>
            <a:endParaRPr lang="en-US" altLang="zh-CN" sz="1600" b="1">
              <a:solidFill>
                <a:srgbClr val="000000"/>
              </a:solidFill>
              <a:latin typeface="LinLibertineTB"/>
              <a:ea typeface="LinLibertineTB"/>
            </a:endParaRPr>
          </a:p>
        </p:txBody>
      </p:sp>
      <p:pic>
        <p:nvPicPr>
          <p:cNvPr id="22" name="图片 21"/>
          <p:cNvPicPr>
            <a:picLocks noChangeAspect="1"/>
          </p:cNvPicPr>
          <p:nvPr/>
        </p:nvPicPr>
        <p:blipFill>
          <a:blip r:embed="rId9"/>
          <a:stretch>
            <a:fillRect/>
          </a:stretch>
        </p:blipFill>
        <p:spPr>
          <a:xfrm>
            <a:off x="70485" y="1752600"/>
            <a:ext cx="5029200" cy="657225"/>
          </a:xfrm>
          <a:prstGeom prst="rect">
            <a:avLst/>
          </a:prstGeom>
        </p:spPr>
      </p:pic>
      <p:pic>
        <p:nvPicPr>
          <p:cNvPr id="23" name="图片 22"/>
          <p:cNvPicPr>
            <a:picLocks noChangeAspect="1"/>
          </p:cNvPicPr>
          <p:nvPr/>
        </p:nvPicPr>
        <p:blipFill>
          <a:blip r:embed="rId10"/>
          <a:stretch>
            <a:fillRect/>
          </a:stretch>
        </p:blipFill>
        <p:spPr>
          <a:xfrm>
            <a:off x="152400" y="2571750"/>
            <a:ext cx="5810250" cy="676275"/>
          </a:xfrm>
          <a:prstGeom prst="rect">
            <a:avLst/>
          </a:prstGeom>
        </p:spPr>
      </p:pic>
      <p:pic>
        <p:nvPicPr>
          <p:cNvPr id="27" name="图片 26"/>
          <p:cNvPicPr>
            <a:picLocks noChangeAspect="1"/>
          </p:cNvPicPr>
          <p:nvPr/>
        </p:nvPicPr>
        <p:blipFill>
          <a:blip r:embed="rId11"/>
          <a:stretch>
            <a:fillRect/>
          </a:stretch>
        </p:blipFill>
        <p:spPr>
          <a:xfrm>
            <a:off x="152400" y="3352800"/>
            <a:ext cx="5448300" cy="561975"/>
          </a:xfrm>
          <a:prstGeom prst="rect">
            <a:avLst/>
          </a:prstGeom>
        </p:spPr>
      </p:pic>
      <p:pic>
        <p:nvPicPr>
          <p:cNvPr id="28" name="图片 27"/>
          <p:cNvPicPr>
            <a:picLocks noChangeAspect="1"/>
          </p:cNvPicPr>
          <p:nvPr/>
        </p:nvPicPr>
        <p:blipFill>
          <a:blip r:embed="rId12"/>
          <a:stretch>
            <a:fillRect/>
          </a:stretch>
        </p:blipFill>
        <p:spPr>
          <a:xfrm>
            <a:off x="0" y="4343400"/>
            <a:ext cx="5648325" cy="923925"/>
          </a:xfrm>
          <a:prstGeom prst="rect">
            <a:avLst/>
          </a:prstGeom>
        </p:spPr>
      </p:pic>
      <p:pic>
        <p:nvPicPr>
          <p:cNvPr id="31" name="图片 30"/>
          <p:cNvPicPr>
            <a:picLocks noChangeAspect="1"/>
          </p:cNvPicPr>
          <p:nvPr/>
        </p:nvPicPr>
        <p:blipFill>
          <a:blip r:embed="rId13"/>
          <a:stretch>
            <a:fillRect/>
          </a:stretch>
        </p:blipFill>
        <p:spPr>
          <a:xfrm>
            <a:off x="457200" y="5410200"/>
            <a:ext cx="5876925" cy="1085850"/>
          </a:xfrm>
          <a:prstGeom prst="rect">
            <a:avLst/>
          </a:prstGeom>
        </p:spPr>
      </p:pic>
      <p:pic>
        <p:nvPicPr>
          <p:cNvPr id="32" name="图片 31"/>
          <p:cNvPicPr>
            <a:picLocks noChangeAspect="1"/>
          </p:cNvPicPr>
          <p:nvPr/>
        </p:nvPicPr>
        <p:blipFill>
          <a:blip r:embed="rId14"/>
          <a:stretch>
            <a:fillRect/>
          </a:stretch>
        </p:blipFill>
        <p:spPr>
          <a:xfrm>
            <a:off x="5867400" y="1752600"/>
            <a:ext cx="5724525" cy="1123950"/>
          </a:xfrm>
          <a:prstGeom prst="rect">
            <a:avLst/>
          </a:prstGeom>
        </p:spPr>
      </p:pic>
      <p:pic>
        <p:nvPicPr>
          <p:cNvPr id="33" name="图片 32"/>
          <p:cNvPicPr>
            <a:picLocks noChangeAspect="1"/>
          </p:cNvPicPr>
          <p:nvPr/>
        </p:nvPicPr>
        <p:blipFill>
          <a:blip r:embed="rId15"/>
          <a:stretch>
            <a:fillRect/>
          </a:stretch>
        </p:blipFill>
        <p:spPr>
          <a:xfrm>
            <a:off x="5993765" y="3037840"/>
            <a:ext cx="5762625" cy="1000125"/>
          </a:xfrm>
          <a:prstGeom prst="rect">
            <a:avLst/>
          </a:prstGeom>
        </p:spPr>
      </p:pic>
      <p:pic>
        <p:nvPicPr>
          <p:cNvPr id="34" name="图片 33"/>
          <p:cNvPicPr>
            <a:picLocks noChangeAspect="1"/>
          </p:cNvPicPr>
          <p:nvPr/>
        </p:nvPicPr>
        <p:blipFill>
          <a:blip r:embed="rId16"/>
          <a:stretch>
            <a:fillRect/>
          </a:stretch>
        </p:blipFill>
        <p:spPr>
          <a:xfrm>
            <a:off x="5904865" y="4267200"/>
            <a:ext cx="5924550" cy="1019175"/>
          </a:xfrm>
          <a:prstGeom prst="rect">
            <a:avLst/>
          </a:prstGeom>
        </p:spPr>
      </p:pic>
      <p:pic>
        <p:nvPicPr>
          <p:cNvPr id="35" name="图片 34"/>
          <p:cNvPicPr>
            <a:picLocks noChangeAspect="1"/>
          </p:cNvPicPr>
          <p:nvPr/>
        </p:nvPicPr>
        <p:blipFill>
          <a:blip r:embed="rId17"/>
          <a:stretch>
            <a:fillRect/>
          </a:stretch>
        </p:blipFill>
        <p:spPr>
          <a:xfrm>
            <a:off x="6019800" y="5334000"/>
            <a:ext cx="5876925" cy="8763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sp>
        <p:nvSpPr>
          <p:cNvPr id="25" name="object 16"/>
          <p:cNvSpPr txBox="1"/>
          <p:nvPr/>
        </p:nvSpPr>
        <p:spPr>
          <a:xfrm>
            <a:off x="3171189" y="990600"/>
            <a:ext cx="5849620" cy="1193800"/>
          </a:xfrm>
          <a:prstGeom prst="rect">
            <a:avLst/>
          </a:prstGeom>
        </p:spPr>
        <p:txBody>
          <a:bodyPr vert="horz" wrap="square" lIns="0" tIns="12065" rIns="0" bIns="0" rtlCol="0">
            <a:spAutoFit/>
          </a:bodyPr>
          <a:lstStyle/>
          <a:p>
            <a:pPr marL="61595" algn="ctr">
              <a:lnSpc>
                <a:spcPct val="100000"/>
              </a:lnSpc>
              <a:spcBef>
                <a:spcPts val="95"/>
              </a:spcBef>
            </a:pPr>
            <a:r>
              <a:rPr lang="en-US" sz="4000" b="1" spc="-5" dirty="0">
                <a:solidFill>
                  <a:srgbClr val="001F5F"/>
                </a:solidFill>
                <a:latin typeface="Times New Roman" panose="02020603050405020304" charset="0"/>
                <a:cs typeface="Times New Roman" panose="02020603050405020304" charset="0"/>
                <a:sym typeface="Times New Roman" panose="02020603050405020304" charset="0"/>
              </a:rPr>
              <a:t> </a:t>
            </a:r>
            <a:r>
              <a:rPr lang="en-US" sz="3600" b="1" spc="-5" dirty="0">
                <a:solidFill>
                  <a:srgbClr val="001F5F"/>
                </a:solidFill>
                <a:latin typeface="Times New Roman" panose="02020603050405020304" charset="0"/>
                <a:cs typeface="Times New Roman" panose="02020603050405020304" charset="0"/>
                <a:sym typeface="Times New Roman" panose="02020603050405020304" charset="0"/>
              </a:rPr>
              <a:t>Method</a:t>
            </a:r>
            <a:endParaRPr lang="en-US" sz="3600" b="1" spc="-5" dirty="0">
              <a:solidFill>
                <a:srgbClr val="001F5F"/>
              </a:solidFill>
              <a:latin typeface="Times New Roman" panose="02020603050405020304" charset="0"/>
              <a:cs typeface="Times New Roman" panose="02020603050405020304" charset="0"/>
              <a:sym typeface="Times New Roman" panose="02020603050405020304" charset="0"/>
            </a:endParaRPr>
          </a:p>
          <a:p>
            <a:pPr marL="61595" algn="ctr">
              <a:lnSpc>
                <a:spcPct val="100000"/>
              </a:lnSpc>
              <a:spcBef>
                <a:spcPts val="95"/>
              </a:spcBef>
            </a:pPr>
            <a:endParaRPr lang="en-US" sz="3600" b="1" spc="-5" dirty="0">
              <a:solidFill>
                <a:srgbClr val="001F5F"/>
              </a:solidFill>
              <a:latin typeface="Times New Roman" panose="02020603050405020304" charset="0"/>
              <a:cs typeface="Times New Roman" panose="02020603050405020304" charset="0"/>
              <a:sym typeface="Times New Roman" panose="02020603050405020304" charset="0"/>
            </a:endParaRPr>
          </a:p>
        </p:txBody>
      </p:sp>
      <p:sp>
        <p:nvSpPr>
          <p:cNvPr id="24" name="文本框 23"/>
          <p:cNvSpPr txBox="1"/>
          <p:nvPr/>
        </p:nvSpPr>
        <p:spPr>
          <a:xfrm>
            <a:off x="3253105" y="6101715"/>
            <a:ext cx="5831205" cy="602615"/>
          </a:xfrm>
          <a:prstGeom prst="rect">
            <a:avLst/>
          </a:prstGeom>
        </p:spPr>
        <p:txBody>
          <a:bodyPr>
            <a:noAutofit/>
          </a:bodyPr>
          <a:p>
            <a:endParaRPr lang="en-US" altLang="zh-CN" sz="1600" b="1">
              <a:solidFill>
                <a:srgbClr val="000000"/>
              </a:solidFill>
              <a:latin typeface="LinLibertineTB"/>
              <a:ea typeface="LinLibertineTB"/>
            </a:endParaRPr>
          </a:p>
        </p:txBody>
      </p:sp>
      <p:pic>
        <p:nvPicPr>
          <p:cNvPr id="22" name="图片 21"/>
          <p:cNvPicPr>
            <a:picLocks noChangeAspect="1"/>
          </p:cNvPicPr>
          <p:nvPr/>
        </p:nvPicPr>
        <p:blipFill>
          <a:blip r:embed="rId9"/>
          <a:stretch>
            <a:fillRect/>
          </a:stretch>
        </p:blipFill>
        <p:spPr>
          <a:xfrm>
            <a:off x="533400" y="1752600"/>
            <a:ext cx="4257675" cy="657225"/>
          </a:xfrm>
          <a:prstGeom prst="rect">
            <a:avLst/>
          </a:prstGeom>
        </p:spPr>
      </p:pic>
      <p:pic>
        <p:nvPicPr>
          <p:cNvPr id="23" name="图片 22"/>
          <p:cNvPicPr>
            <a:picLocks noChangeAspect="1"/>
          </p:cNvPicPr>
          <p:nvPr/>
        </p:nvPicPr>
        <p:blipFill>
          <a:blip r:embed="rId10"/>
          <a:stretch>
            <a:fillRect/>
          </a:stretch>
        </p:blipFill>
        <p:spPr>
          <a:xfrm>
            <a:off x="419100" y="2286000"/>
            <a:ext cx="4371975" cy="1162050"/>
          </a:xfrm>
          <a:prstGeom prst="rect">
            <a:avLst/>
          </a:prstGeom>
        </p:spPr>
      </p:pic>
      <p:pic>
        <p:nvPicPr>
          <p:cNvPr id="27" name="图片 26"/>
          <p:cNvPicPr>
            <a:picLocks noChangeAspect="1"/>
          </p:cNvPicPr>
          <p:nvPr/>
        </p:nvPicPr>
        <p:blipFill>
          <a:blip r:embed="rId11"/>
          <a:stretch>
            <a:fillRect/>
          </a:stretch>
        </p:blipFill>
        <p:spPr>
          <a:xfrm>
            <a:off x="914400" y="3571240"/>
            <a:ext cx="3810000" cy="514350"/>
          </a:xfrm>
          <a:prstGeom prst="rect">
            <a:avLst/>
          </a:prstGeom>
        </p:spPr>
      </p:pic>
      <p:pic>
        <p:nvPicPr>
          <p:cNvPr id="28" name="图片 27"/>
          <p:cNvPicPr>
            <a:picLocks noChangeAspect="1"/>
          </p:cNvPicPr>
          <p:nvPr/>
        </p:nvPicPr>
        <p:blipFill>
          <a:blip r:embed="rId12"/>
          <a:stretch>
            <a:fillRect/>
          </a:stretch>
        </p:blipFill>
        <p:spPr>
          <a:xfrm>
            <a:off x="381000" y="4448175"/>
            <a:ext cx="5400675" cy="571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pic>
        <p:nvPicPr>
          <p:cNvPr id="34" name="图片 33"/>
          <p:cNvPicPr>
            <a:picLocks noChangeAspect="1"/>
          </p:cNvPicPr>
          <p:nvPr/>
        </p:nvPicPr>
        <p:blipFill>
          <a:blip r:embed="rId9"/>
          <a:stretch>
            <a:fillRect/>
          </a:stretch>
        </p:blipFill>
        <p:spPr>
          <a:xfrm>
            <a:off x="4587108" y="849249"/>
            <a:ext cx="3017782" cy="963251"/>
          </a:xfrm>
          <a:prstGeom prst="rect">
            <a:avLst/>
          </a:prstGeom>
        </p:spPr>
      </p:pic>
      <p:pic>
        <p:nvPicPr>
          <p:cNvPr id="23" name="图片 22"/>
          <p:cNvPicPr>
            <a:picLocks noChangeAspect="1"/>
          </p:cNvPicPr>
          <p:nvPr/>
        </p:nvPicPr>
        <p:blipFill>
          <a:blip r:embed="rId10"/>
          <a:stretch>
            <a:fillRect/>
          </a:stretch>
        </p:blipFill>
        <p:spPr>
          <a:xfrm>
            <a:off x="76200" y="1524000"/>
            <a:ext cx="11991340" cy="50685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pic>
        <p:nvPicPr>
          <p:cNvPr id="34" name="图片 33"/>
          <p:cNvPicPr>
            <a:picLocks noChangeAspect="1"/>
          </p:cNvPicPr>
          <p:nvPr/>
        </p:nvPicPr>
        <p:blipFill>
          <a:blip r:embed="rId9"/>
          <a:stretch>
            <a:fillRect/>
          </a:stretch>
        </p:blipFill>
        <p:spPr>
          <a:xfrm>
            <a:off x="4587240" y="796925"/>
            <a:ext cx="3017520" cy="843915"/>
          </a:xfrm>
          <a:prstGeom prst="rect">
            <a:avLst/>
          </a:prstGeom>
        </p:spPr>
      </p:pic>
      <p:pic>
        <p:nvPicPr>
          <p:cNvPr id="22" name="图片 21"/>
          <p:cNvPicPr>
            <a:picLocks noChangeAspect="1"/>
          </p:cNvPicPr>
          <p:nvPr/>
        </p:nvPicPr>
        <p:blipFill>
          <a:blip r:embed="rId10"/>
          <a:stretch>
            <a:fillRect/>
          </a:stretch>
        </p:blipFill>
        <p:spPr>
          <a:xfrm>
            <a:off x="257175" y="1447800"/>
            <a:ext cx="11677650" cy="52482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pic>
        <p:nvPicPr>
          <p:cNvPr id="34" name="图片 33"/>
          <p:cNvPicPr>
            <a:picLocks noChangeAspect="1"/>
          </p:cNvPicPr>
          <p:nvPr/>
        </p:nvPicPr>
        <p:blipFill>
          <a:blip r:embed="rId9"/>
          <a:stretch>
            <a:fillRect/>
          </a:stretch>
        </p:blipFill>
        <p:spPr>
          <a:xfrm>
            <a:off x="4587108" y="849249"/>
            <a:ext cx="3017782" cy="963251"/>
          </a:xfrm>
          <a:prstGeom prst="rect">
            <a:avLst/>
          </a:prstGeom>
        </p:spPr>
      </p:pic>
      <p:pic>
        <p:nvPicPr>
          <p:cNvPr id="22" name="图片 21"/>
          <p:cNvPicPr>
            <a:picLocks noChangeAspect="1"/>
          </p:cNvPicPr>
          <p:nvPr/>
        </p:nvPicPr>
        <p:blipFill>
          <a:blip r:embed="rId10"/>
          <a:stretch>
            <a:fillRect/>
          </a:stretch>
        </p:blipFill>
        <p:spPr>
          <a:xfrm>
            <a:off x="381000" y="1956435"/>
            <a:ext cx="5150485" cy="3001010"/>
          </a:xfrm>
          <a:prstGeom prst="rect">
            <a:avLst/>
          </a:prstGeom>
        </p:spPr>
      </p:pic>
      <p:pic>
        <p:nvPicPr>
          <p:cNvPr id="24" name="图片 23"/>
          <p:cNvPicPr>
            <a:picLocks noChangeAspect="1"/>
          </p:cNvPicPr>
          <p:nvPr/>
        </p:nvPicPr>
        <p:blipFill>
          <a:blip r:embed="rId11"/>
          <a:stretch>
            <a:fillRect/>
          </a:stretch>
        </p:blipFill>
        <p:spPr>
          <a:xfrm>
            <a:off x="5943600" y="2103120"/>
            <a:ext cx="5803900" cy="29159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pic>
        <p:nvPicPr>
          <p:cNvPr id="34" name="图片 33"/>
          <p:cNvPicPr>
            <a:picLocks noChangeAspect="1"/>
          </p:cNvPicPr>
          <p:nvPr/>
        </p:nvPicPr>
        <p:blipFill>
          <a:blip r:embed="rId9"/>
          <a:stretch>
            <a:fillRect/>
          </a:stretch>
        </p:blipFill>
        <p:spPr>
          <a:xfrm>
            <a:off x="4587108" y="849249"/>
            <a:ext cx="3017782" cy="963251"/>
          </a:xfrm>
          <a:prstGeom prst="rect">
            <a:avLst/>
          </a:prstGeom>
        </p:spPr>
      </p:pic>
      <p:pic>
        <p:nvPicPr>
          <p:cNvPr id="23" name="图片 22"/>
          <p:cNvPicPr>
            <a:picLocks noChangeAspect="1"/>
          </p:cNvPicPr>
          <p:nvPr/>
        </p:nvPicPr>
        <p:blipFill>
          <a:blip r:embed="rId10"/>
          <a:stretch>
            <a:fillRect/>
          </a:stretch>
        </p:blipFill>
        <p:spPr>
          <a:xfrm>
            <a:off x="242570" y="1812290"/>
            <a:ext cx="11706225" cy="36766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pic>
        <p:nvPicPr>
          <p:cNvPr id="34" name="图片 33"/>
          <p:cNvPicPr>
            <a:picLocks noChangeAspect="1"/>
          </p:cNvPicPr>
          <p:nvPr/>
        </p:nvPicPr>
        <p:blipFill>
          <a:blip r:embed="rId9"/>
          <a:stretch>
            <a:fillRect/>
          </a:stretch>
        </p:blipFill>
        <p:spPr>
          <a:xfrm>
            <a:off x="4587108" y="849249"/>
            <a:ext cx="3017782" cy="963251"/>
          </a:xfrm>
          <a:prstGeom prst="rect">
            <a:avLst/>
          </a:prstGeom>
        </p:spPr>
      </p:pic>
      <p:pic>
        <p:nvPicPr>
          <p:cNvPr id="23" name="图片 22"/>
          <p:cNvPicPr>
            <a:picLocks noChangeAspect="1"/>
          </p:cNvPicPr>
          <p:nvPr/>
        </p:nvPicPr>
        <p:blipFill>
          <a:blip r:embed="rId10"/>
          <a:stretch>
            <a:fillRect/>
          </a:stretch>
        </p:blipFill>
        <p:spPr>
          <a:xfrm>
            <a:off x="3048000" y="1600200"/>
            <a:ext cx="6010275" cy="46951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7148" y="48383"/>
            <a:ext cx="11349990" cy="509905"/>
          </a:xfrm>
          <a:prstGeom prst="rect">
            <a:avLst/>
          </a:prstGeom>
        </p:spPr>
        <p:txBody>
          <a:bodyPr vert="horz" wrap="square" lIns="0" tIns="10160" rIns="0" bIns="0" rtlCol="0">
            <a:spAutoFit/>
          </a:bodyPr>
          <a:lstStyle/>
          <a:p>
            <a:pPr marR="582295" algn="r">
              <a:lnSpc>
                <a:spcPts val="880"/>
              </a:lnSpc>
              <a:spcBef>
                <a:spcPts val="80"/>
              </a:spcBef>
            </a:pPr>
            <a:r>
              <a:rPr sz="1200" b="1" spc="30" dirty="0">
                <a:solidFill>
                  <a:srgbClr val="FFFFFF"/>
                </a:solidFill>
                <a:latin typeface="Arial" panose="020B0604020202020204"/>
                <a:cs typeface="Arial" panose="020B0604020202020204"/>
              </a:rPr>
              <a:t>AT</a:t>
            </a:r>
            <a:r>
              <a:rPr sz="1200" b="1" spc="55" dirty="0">
                <a:solidFill>
                  <a:srgbClr val="FFFFFF"/>
                </a:solidFill>
                <a:latin typeface="Arial" panose="020B0604020202020204"/>
                <a:cs typeface="Arial" panose="020B0604020202020204"/>
              </a:rPr>
              <a:t>AI</a:t>
            </a:r>
            <a:endParaRPr sz="1200">
              <a:latin typeface="Arial" panose="020B0604020202020204"/>
              <a:cs typeface="Arial" panose="020B0604020202020204"/>
            </a:endParaRPr>
          </a:p>
          <a:p>
            <a:pPr>
              <a:lnSpc>
                <a:spcPts val="1180"/>
              </a:lnSpc>
              <a:tabLst>
                <a:tab pos="10379710" algn="l"/>
              </a:tabLst>
            </a:pPr>
            <a:r>
              <a:rPr sz="1500" spc="-275" dirty="0">
                <a:solidFill>
                  <a:srgbClr val="FFFFFF"/>
                </a:solidFill>
                <a:latin typeface="Trebuchet MS" panose="020B0603020202020204"/>
                <a:cs typeface="Trebuchet MS" panose="020B0603020202020204"/>
              </a:rPr>
              <a:t>C</a:t>
            </a:r>
            <a:r>
              <a:rPr sz="1500" spc="-204" dirty="0">
                <a:solidFill>
                  <a:srgbClr val="FFFFFF"/>
                </a:solidFill>
                <a:latin typeface="Trebuchet MS" panose="020B0603020202020204"/>
                <a:cs typeface="Trebuchet MS" panose="020B0603020202020204"/>
              </a:rPr>
              <a:t>h</a:t>
            </a:r>
            <a:r>
              <a:rPr sz="1500" spc="-245" dirty="0">
                <a:solidFill>
                  <a:srgbClr val="FFFFFF"/>
                </a:solidFill>
                <a:latin typeface="Trebuchet MS" panose="020B0603020202020204"/>
                <a:cs typeface="Trebuchet MS" panose="020B0603020202020204"/>
              </a:rPr>
              <a:t>o</a:t>
            </a:r>
            <a:r>
              <a:rPr sz="1500" spc="-175" dirty="0">
                <a:solidFill>
                  <a:srgbClr val="FFFFFF"/>
                </a:solidFill>
                <a:latin typeface="Trebuchet MS" panose="020B0603020202020204"/>
                <a:cs typeface="Trebuchet MS" panose="020B0603020202020204"/>
              </a:rPr>
              <a:t>n</a:t>
            </a:r>
            <a:r>
              <a:rPr sz="1500" spc="-180" dirty="0">
                <a:solidFill>
                  <a:srgbClr val="FFFFFF"/>
                </a:solidFill>
                <a:latin typeface="Trebuchet MS" panose="020B0603020202020204"/>
                <a:cs typeface="Trebuchet MS" panose="020B0603020202020204"/>
              </a:rPr>
              <a:t>g</a:t>
            </a:r>
            <a:r>
              <a:rPr sz="1500" spc="-240" dirty="0">
                <a:solidFill>
                  <a:srgbClr val="FFFFFF"/>
                </a:solidFill>
                <a:latin typeface="Trebuchet MS" panose="020B0603020202020204"/>
                <a:cs typeface="Trebuchet MS" panose="020B0603020202020204"/>
              </a:rPr>
              <a:t>q</a:t>
            </a:r>
            <a:r>
              <a:rPr sz="1500" spc="-135" dirty="0">
                <a:solidFill>
                  <a:srgbClr val="FFFFFF"/>
                </a:solidFill>
                <a:latin typeface="Trebuchet MS" panose="020B0603020202020204"/>
                <a:cs typeface="Trebuchet MS" panose="020B0603020202020204"/>
              </a:rPr>
              <a:t>i</a:t>
            </a:r>
            <a:r>
              <a:rPr sz="1500" spc="-180" dirty="0">
                <a:solidFill>
                  <a:srgbClr val="FFFFFF"/>
                </a:solidFill>
                <a:latin typeface="Trebuchet MS" panose="020B0603020202020204"/>
                <a:cs typeface="Trebuchet MS" panose="020B0603020202020204"/>
              </a:rPr>
              <a:t>n</a:t>
            </a:r>
            <a:r>
              <a:rPr sz="1500" spc="114" dirty="0">
                <a:solidFill>
                  <a:srgbClr val="FFFFFF"/>
                </a:solidFill>
                <a:latin typeface="Trebuchet MS" panose="020B0603020202020204"/>
                <a:cs typeface="Trebuchet MS" panose="020B0603020202020204"/>
              </a:rPr>
              <a:t>g</a:t>
            </a:r>
            <a:r>
              <a:rPr sz="1500" spc="-365" dirty="0">
                <a:solidFill>
                  <a:srgbClr val="FFFFFF"/>
                </a:solidFill>
                <a:latin typeface="Trebuchet MS" panose="020B0603020202020204"/>
                <a:cs typeface="Trebuchet MS" panose="020B0603020202020204"/>
              </a:rPr>
              <a:t>U</a:t>
            </a:r>
            <a:r>
              <a:rPr sz="1500" spc="-200" dirty="0">
                <a:solidFill>
                  <a:srgbClr val="FFFFFF"/>
                </a:solidFill>
                <a:latin typeface="Trebuchet MS" panose="020B0603020202020204"/>
                <a:cs typeface="Trebuchet MS" panose="020B0603020202020204"/>
              </a:rPr>
              <a:t>n</a:t>
            </a:r>
            <a:r>
              <a:rPr sz="1500" spc="-135" dirty="0">
                <a:solidFill>
                  <a:srgbClr val="FFFFFF"/>
                </a:solidFill>
                <a:latin typeface="Trebuchet MS" panose="020B0603020202020204"/>
                <a:cs typeface="Trebuchet MS" panose="020B0603020202020204"/>
              </a:rPr>
              <a:t>i</a:t>
            </a:r>
            <a:r>
              <a:rPr sz="1500" spc="-160" dirty="0">
                <a:solidFill>
                  <a:srgbClr val="FFFFFF"/>
                </a:solidFill>
                <a:latin typeface="Trebuchet MS" panose="020B0603020202020204"/>
                <a:cs typeface="Trebuchet MS" panose="020B0603020202020204"/>
              </a:rPr>
              <a:t>v</a:t>
            </a:r>
            <a:r>
              <a:rPr sz="1500" spc="-235" dirty="0">
                <a:solidFill>
                  <a:srgbClr val="FFFFFF"/>
                </a:solidFill>
                <a:latin typeface="Trebuchet MS" panose="020B0603020202020204"/>
                <a:cs typeface="Trebuchet MS" panose="020B0603020202020204"/>
              </a:rPr>
              <a:t>e</a:t>
            </a:r>
            <a:r>
              <a:rPr sz="1500" spc="-120" dirty="0">
                <a:solidFill>
                  <a:srgbClr val="FFFFFF"/>
                </a:solidFill>
                <a:latin typeface="Trebuchet MS" panose="020B0603020202020204"/>
                <a:cs typeface="Trebuchet MS" panose="020B0603020202020204"/>
              </a:rPr>
              <a:t>r</a:t>
            </a:r>
            <a:r>
              <a:rPr sz="1500" spc="-70" dirty="0">
                <a:solidFill>
                  <a:srgbClr val="FFFFFF"/>
                </a:solidFill>
                <a:latin typeface="Trebuchet MS" panose="020B0603020202020204"/>
                <a:cs typeface="Trebuchet MS" panose="020B0603020202020204"/>
              </a:rPr>
              <a:t>s</a:t>
            </a:r>
            <a:r>
              <a:rPr sz="1500" spc="-135" dirty="0">
                <a:solidFill>
                  <a:srgbClr val="FFFFFF"/>
                </a:solidFill>
                <a:latin typeface="Trebuchet MS" panose="020B0603020202020204"/>
                <a:cs typeface="Trebuchet MS" panose="020B0603020202020204"/>
              </a:rPr>
              <a:t>i</a:t>
            </a:r>
            <a:r>
              <a:rPr sz="1500" spc="-204" dirty="0">
                <a:solidFill>
                  <a:srgbClr val="FFFFFF"/>
                </a:solidFill>
                <a:latin typeface="Trebuchet MS" panose="020B0603020202020204"/>
                <a:cs typeface="Trebuchet MS" panose="020B0603020202020204"/>
              </a:rPr>
              <a:t>t</a:t>
            </a:r>
            <a:r>
              <a:rPr sz="1500" spc="-20" dirty="0">
                <a:solidFill>
                  <a:srgbClr val="FFFFFF"/>
                </a:solidFill>
                <a:latin typeface="Trebuchet MS" panose="020B0603020202020204"/>
                <a:cs typeface="Trebuchet MS" panose="020B0603020202020204"/>
              </a:rPr>
              <a:t>y</a:t>
            </a:r>
            <a:r>
              <a:rPr sz="1500" dirty="0">
                <a:solidFill>
                  <a:srgbClr val="FFFFFF"/>
                </a:solidFill>
                <a:latin typeface="Trebuchet MS" panose="020B0603020202020204"/>
                <a:cs typeface="Trebuchet MS" panose="020B0603020202020204"/>
              </a:rPr>
              <a:t>	</a:t>
            </a:r>
            <a:r>
              <a:rPr sz="1500" spc="-225" baseline="-28000" dirty="0">
                <a:solidFill>
                  <a:srgbClr val="D9D9D9"/>
                </a:solidFill>
                <a:latin typeface="Trebuchet MS" panose="020B0603020202020204"/>
                <a:cs typeface="Trebuchet MS" panose="020B0603020202020204"/>
              </a:rPr>
              <a:t>A</a:t>
            </a:r>
            <a:r>
              <a:rPr sz="1500" spc="-254" baseline="-28000" dirty="0">
                <a:solidFill>
                  <a:srgbClr val="D9D9D9"/>
                </a:solidFill>
                <a:latin typeface="Trebuchet MS" panose="020B0603020202020204"/>
                <a:cs typeface="Trebuchet MS" panose="020B0603020202020204"/>
              </a:rPr>
              <a:t>d</a:t>
            </a:r>
            <a:r>
              <a:rPr sz="1500" spc="-165" baseline="-28000" dirty="0">
                <a:solidFill>
                  <a:srgbClr val="D9D9D9"/>
                </a:solidFill>
                <a:latin typeface="Trebuchet MS" panose="020B0603020202020204"/>
                <a:cs typeface="Trebuchet MS" panose="020B0603020202020204"/>
              </a:rPr>
              <a:t>v</a:t>
            </a:r>
            <a:r>
              <a:rPr sz="1500" spc="-187" baseline="-28000" dirty="0">
                <a:solidFill>
                  <a:srgbClr val="D9D9D9"/>
                </a:solidFill>
                <a:latin typeface="Trebuchet MS" panose="020B0603020202020204"/>
                <a:cs typeface="Trebuchet MS" panose="020B0603020202020204"/>
              </a:rPr>
              <a:t>a</a:t>
            </a:r>
            <a:r>
              <a:rPr sz="1500" spc="-195" baseline="-28000" dirty="0">
                <a:solidFill>
                  <a:srgbClr val="D9D9D9"/>
                </a:solidFill>
                <a:latin typeface="Trebuchet MS" panose="020B0603020202020204"/>
                <a:cs typeface="Trebuchet MS" panose="020B0603020202020204"/>
              </a:rPr>
              <a:t>n</a:t>
            </a:r>
            <a:r>
              <a:rPr sz="1500" spc="-187" baseline="-28000" dirty="0">
                <a:solidFill>
                  <a:srgbClr val="D9D9D9"/>
                </a:solidFill>
                <a:latin typeface="Trebuchet MS" panose="020B0603020202020204"/>
                <a:cs typeface="Trebuchet MS" panose="020B0603020202020204"/>
              </a:rPr>
              <a:t>c</a:t>
            </a:r>
            <a:r>
              <a:rPr sz="1500" spc="-232" baseline="-28000" dirty="0">
                <a:solidFill>
                  <a:srgbClr val="D9D9D9"/>
                </a:solidFill>
                <a:latin typeface="Trebuchet MS" panose="020B0603020202020204"/>
                <a:cs typeface="Trebuchet MS" panose="020B0603020202020204"/>
              </a:rPr>
              <a:t>e</a:t>
            </a:r>
            <a:r>
              <a:rPr sz="1500" spc="37" baseline="-28000" dirty="0">
                <a:solidFill>
                  <a:srgbClr val="D9D9D9"/>
                </a:solidFill>
                <a:latin typeface="Trebuchet MS" panose="020B0603020202020204"/>
                <a:cs typeface="Trebuchet MS" panose="020B0603020202020204"/>
              </a:rPr>
              <a:t>d</a:t>
            </a:r>
            <a:r>
              <a:rPr sz="1500" spc="-359" baseline="-28000" dirty="0">
                <a:solidFill>
                  <a:srgbClr val="D9D9D9"/>
                </a:solidFill>
                <a:latin typeface="Trebuchet MS" panose="020B0603020202020204"/>
                <a:cs typeface="Trebuchet MS" panose="020B0603020202020204"/>
              </a:rPr>
              <a:t>T</a:t>
            </a:r>
            <a:r>
              <a:rPr sz="1500" spc="-232" baseline="-28000" dirty="0">
                <a:solidFill>
                  <a:srgbClr val="D9D9D9"/>
                </a:solidFill>
                <a:latin typeface="Trebuchet MS" panose="020B0603020202020204"/>
                <a:cs typeface="Trebuchet MS" panose="020B0603020202020204"/>
              </a:rPr>
              <a:t>e</a:t>
            </a:r>
            <a:r>
              <a:rPr sz="1500" spc="-187" baseline="-28000" dirty="0">
                <a:solidFill>
                  <a:srgbClr val="D9D9D9"/>
                </a:solidFill>
                <a:latin typeface="Trebuchet MS" panose="020B0603020202020204"/>
                <a:cs typeface="Trebuchet MS" panose="020B0603020202020204"/>
              </a:rPr>
              <a:t>c</a:t>
            </a:r>
            <a:r>
              <a:rPr sz="1500" spc="-195" baseline="-28000" dirty="0">
                <a:solidFill>
                  <a:srgbClr val="D9D9D9"/>
                </a:solidFill>
                <a:latin typeface="Trebuchet MS" panose="020B0603020202020204"/>
                <a:cs typeface="Trebuchet MS" panose="020B0603020202020204"/>
              </a:rPr>
              <a:t>hn</a:t>
            </a:r>
            <a:r>
              <a:rPr sz="1500" spc="-150" baseline="-28000" dirty="0">
                <a:solidFill>
                  <a:srgbClr val="D9D9D9"/>
                </a:solidFill>
                <a:latin typeface="Trebuchet MS" panose="020B0603020202020204"/>
                <a:cs typeface="Trebuchet MS" panose="020B0603020202020204"/>
              </a:rPr>
              <a:t>i</a:t>
            </a:r>
            <a:r>
              <a:rPr sz="1500" spc="-254" baseline="-28000" dirty="0">
                <a:solidFill>
                  <a:srgbClr val="D9D9D9"/>
                </a:solidFill>
                <a:latin typeface="Trebuchet MS" panose="020B0603020202020204"/>
                <a:cs typeface="Trebuchet MS" panose="020B0603020202020204"/>
              </a:rPr>
              <a:t>q</a:t>
            </a:r>
            <a:r>
              <a:rPr sz="1500" spc="-225" baseline="-28000" dirty="0">
                <a:solidFill>
                  <a:srgbClr val="D9D9D9"/>
                </a:solidFill>
                <a:latin typeface="Trebuchet MS" panose="020B0603020202020204"/>
                <a:cs typeface="Trebuchet MS" panose="020B0603020202020204"/>
              </a:rPr>
              <a:t>u</a:t>
            </a:r>
            <a:r>
              <a:rPr sz="1500" spc="75" baseline="-28000" dirty="0">
                <a:solidFill>
                  <a:srgbClr val="D9D9D9"/>
                </a:solidFill>
                <a:latin typeface="Trebuchet MS" panose="020B0603020202020204"/>
                <a:cs typeface="Trebuchet MS" panose="020B0603020202020204"/>
              </a:rPr>
              <a:t>e</a:t>
            </a:r>
            <a:r>
              <a:rPr sz="1500" spc="-254" baseline="-28000" dirty="0">
                <a:solidFill>
                  <a:srgbClr val="D9D9D9"/>
                </a:solidFill>
                <a:latin typeface="Trebuchet MS" panose="020B0603020202020204"/>
                <a:cs typeface="Trebuchet MS" panose="020B0603020202020204"/>
              </a:rPr>
              <a:t>o</a:t>
            </a:r>
            <a:r>
              <a:rPr sz="1500" spc="-82" baseline="-28000" dirty="0">
                <a:solidFill>
                  <a:srgbClr val="D9D9D9"/>
                </a:solidFill>
                <a:latin typeface="Trebuchet MS" panose="020B0603020202020204"/>
                <a:cs typeface="Trebuchet MS" panose="020B0603020202020204"/>
              </a:rPr>
              <a:t>f</a:t>
            </a:r>
            <a:endParaRPr sz="1500" baseline="-28000">
              <a:latin typeface="Trebuchet MS" panose="020B0603020202020204"/>
              <a:cs typeface="Trebuchet MS" panose="020B0603020202020204"/>
            </a:endParaRPr>
          </a:p>
          <a:p>
            <a:pPr>
              <a:lnSpc>
                <a:spcPts val="1740"/>
              </a:lnSpc>
              <a:tabLst>
                <a:tab pos="10379710" algn="l"/>
              </a:tabLst>
            </a:pPr>
            <a:r>
              <a:rPr sz="2250" spc="-247" baseline="-4000" dirty="0">
                <a:solidFill>
                  <a:srgbClr val="FFFFFF"/>
                </a:solidFill>
                <a:latin typeface="Trebuchet MS" panose="020B0603020202020204"/>
                <a:cs typeface="Trebuchet MS" panose="020B0603020202020204"/>
              </a:rPr>
              <a:t>of</a:t>
            </a:r>
            <a:r>
              <a:rPr sz="2250" spc="-382" baseline="-4000" dirty="0">
                <a:solidFill>
                  <a:srgbClr val="FFFFFF"/>
                </a:solidFill>
                <a:latin typeface="Trebuchet MS" panose="020B0603020202020204"/>
                <a:cs typeface="Trebuchet MS" panose="020B0603020202020204"/>
              </a:rPr>
              <a:t> </a:t>
            </a:r>
            <a:r>
              <a:rPr sz="2250" spc="-292" baseline="-4000" dirty="0">
                <a:solidFill>
                  <a:srgbClr val="FFFFFF"/>
                </a:solidFill>
                <a:latin typeface="Trebuchet MS" panose="020B0603020202020204"/>
                <a:cs typeface="Trebuchet MS" panose="020B0603020202020204"/>
              </a:rPr>
              <a:t>Technology	</a:t>
            </a:r>
            <a:r>
              <a:rPr sz="1000" spc="-105" dirty="0">
                <a:solidFill>
                  <a:srgbClr val="D9D9D9"/>
                </a:solidFill>
                <a:latin typeface="Trebuchet MS" panose="020B0603020202020204"/>
                <a:cs typeface="Trebuchet MS" panose="020B0603020202020204"/>
              </a:rPr>
              <a:t>Artificial</a:t>
            </a:r>
            <a:r>
              <a:rPr sz="1000" spc="25" dirty="0">
                <a:solidFill>
                  <a:srgbClr val="D9D9D9"/>
                </a:solidFill>
                <a:latin typeface="Trebuchet MS" panose="020B0603020202020204"/>
                <a:cs typeface="Trebuchet MS" panose="020B0603020202020204"/>
              </a:rPr>
              <a:t> </a:t>
            </a:r>
            <a:r>
              <a:rPr sz="1000" spc="-105" dirty="0">
                <a:solidFill>
                  <a:srgbClr val="D9D9D9"/>
                </a:solidFill>
                <a:latin typeface="Trebuchet MS" panose="020B0603020202020204"/>
                <a:cs typeface="Trebuchet MS" panose="020B0603020202020204"/>
              </a:rPr>
              <a:t>Intelligence</a:t>
            </a:r>
            <a:endParaRPr sz="1000">
              <a:latin typeface="Trebuchet MS" panose="020B0603020202020204"/>
              <a:cs typeface="Trebuchet MS" panose="020B0603020202020204"/>
            </a:endParaRPr>
          </a:p>
        </p:txBody>
      </p:sp>
      <p:grpSp>
        <p:nvGrpSpPr>
          <p:cNvPr id="3" name="object 3"/>
          <p:cNvGrpSpPr/>
          <p:nvPr/>
        </p:nvGrpSpPr>
        <p:grpSpPr>
          <a:xfrm>
            <a:off x="0" y="0"/>
            <a:ext cx="12192000" cy="603885"/>
            <a:chOff x="0" y="0"/>
            <a:chExt cx="12192000" cy="603885"/>
          </a:xfrm>
        </p:grpSpPr>
        <p:sp>
          <p:nvSpPr>
            <p:cNvPr id="4" name="object 4"/>
            <p:cNvSpPr/>
            <p:nvPr/>
          </p:nvSpPr>
          <p:spPr>
            <a:xfrm>
              <a:off x="0" y="0"/>
              <a:ext cx="12191999" cy="603503"/>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65403" y="126492"/>
              <a:ext cx="1888236" cy="464819"/>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11756136" y="0"/>
              <a:ext cx="374903" cy="504444"/>
            </a:xfrm>
            <a:prstGeom prst="rect">
              <a:avLst/>
            </a:prstGeom>
            <a:blipFill>
              <a:blip r:embed="rId3" cstate="print"/>
              <a:stretch>
                <a:fillRect/>
              </a:stretch>
            </a:blipFill>
          </p:spPr>
          <p:txBody>
            <a:bodyPr wrap="square" lIns="0" tIns="0" rIns="0" bIns="0" rtlCol="0"/>
            <a:lstStyle/>
            <a:p/>
          </p:txBody>
        </p:sp>
      </p:grpSp>
      <p:grpSp>
        <p:nvGrpSpPr>
          <p:cNvPr id="7" name="object 7"/>
          <p:cNvGrpSpPr/>
          <p:nvPr/>
        </p:nvGrpSpPr>
        <p:grpSpPr>
          <a:xfrm>
            <a:off x="0" y="0"/>
            <a:ext cx="12192000" cy="974090"/>
            <a:chOff x="0" y="0"/>
            <a:chExt cx="12192000" cy="974090"/>
          </a:xfrm>
        </p:grpSpPr>
        <p:sp>
          <p:nvSpPr>
            <p:cNvPr id="8" name="object 8"/>
            <p:cNvSpPr/>
            <p:nvPr/>
          </p:nvSpPr>
          <p:spPr>
            <a:xfrm>
              <a:off x="0" y="0"/>
              <a:ext cx="12191999" cy="973836"/>
            </a:xfrm>
            <a:prstGeom prst="rect">
              <a:avLst/>
            </a:prstGeom>
            <a:blipFill>
              <a:blip r:embed="rId4" cstate="print"/>
              <a:stretch>
                <a:fillRect/>
              </a:stretch>
            </a:blipFill>
          </p:spPr>
          <p:txBody>
            <a:bodyPr wrap="square" lIns="0" tIns="0" rIns="0" bIns="0" rtlCol="0"/>
            <a:lstStyle/>
            <a:p/>
          </p:txBody>
        </p:sp>
        <p:sp>
          <p:nvSpPr>
            <p:cNvPr id="9" name="object 9"/>
            <p:cNvSpPr/>
            <p:nvPr/>
          </p:nvSpPr>
          <p:spPr>
            <a:xfrm>
              <a:off x="11503152" y="128015"/>
              <a:ext cx="571500" cy="720852"/>
            </a:xfrm>
            <a:prstGeom prst="rect">
              <a:avLst/>
            </a:prstGeom>
            <a:blipFill>
              <a:blip r:embed="rId5" cstate="print"/>
              <a:stretch>
                <a:fillRect/>
              </a:stretch>
            </a:blipFill>
          </p:spPr>
          <p:txBody>
            <a:bodyPr wrap="square" lIns="0" tIns="0" rIns="0" bIns="0" rtlCol="0"/>
            <a:lstStyle/>
            <a:p/>
          </p:txBody>
        </p:sp>
        <p:sp>
          <p:nvSpPr>
            <p:cNvPr id="10" name="object 10"/>
            <p:cNvSpPr/>
            <p:nvPr/>
          </p:nvSpPr>
          <p:spPr>
            <a:xfrm>
              <a:off x="778763" y="690372"/>
              <a:ext cx="2924556" cy="240791"/>
            </a:xfrm>
            <a:prstGeom prst="rect">
              <a:avLst/>
            </a:prstGeom>
            <a:blipFill>
              <a:blip r:embed="rId6" cstate="print"/>
              <a:stretch>
                <a:fillRect/>
              </a:stretch>
            </a:blipFill>
          </p:spPr>
          <p:txBody>
            <a:bodyPr wrap="square" lIns="0" tIns="0" rIns="0" bIns="0" rtlCol="0"/>
            <a:lstStyle/>
            <a:p/>
          </p:txBody>
        </p:sp>
      </p:grpSp>
      <p:sp>
        <p:nvSpPr>
          <p:cNvPr id="11" name="object 11"/>
          <p:cNvSpPr txBox="1"/>
          <p:nvPr/>
        </p:nvSpPr>
        <p:spPr>
          <a:xfrm>
            <a:off x="1006754" y="681780"/>
            <a:ext cx="2402840" cy="243840"/>
          </a:xfrm>
          <a:prstGeom prst="rect">
            <a:avLst/>
          </a:prstGeom>
        </p:spPr>
        <p:txBody>
          <a:bodyPr vert="horz" wrap="square" lIns="0" tIns="0" rIns="0" bIns="0" rtlCol="0">
            <a:spAutoFit/>
          </a:bodyPr>
          <a:lstStyle/>
          <a:p>
            <a:pPr>
              <a:lnSpc>
                <a:spcPts val="1905"/>
              </a:lnSpc>
            </a:pPr>
            <a:r>
              <a:rPr sz="1600" spc="-190" dirty="0">
                <a:solidFill>
                  <a:srgbClr val="FFFFFF"/>
                </a:solidFill>
                <a:latin typeface="Trebuchet MS" panose="020B0603020202020204"/>
                <a:cs typeface="Trebuchet MS" panose="020B0603020202020204"/>
              </a:rPr>
              <a:t>Chongqing</a:t>
            </a:r>
            <a:r>
              <a:rPr sz="1600" spc="-355" dirty="0">
                <a:solidFill>
                  <a:srgbClr val="FFFFFF"/>
                </a:solidFill>
                <a:latin typeface="Trebuchet MS" panose="020B0603020202020204"/>
                <a:cs typeface="Trebuchet MS" panose="020B0603020202020204"/>
              </a:rPr>
              <a:t> </a:t>
            </a:r>
            <a:r>
              <a:rPr sz="1600" spc="-175" dirty="0">
                <a:solidFill>
                  <a:srgbClr val="FFFFFF"/>
                </a:solidFill>
                <a:latin typeface="Trebuchet MS" panose="020B0603020202020204"/>
                <a:cs typeface="Trebuchet MS" panose="020B0603020202020204"/>
              </a:rPr>
              <a:t>University</a:t>
            </a:r>
            <a:r>
              <a:rPr sz="1600" spc="-350" dirty="0">
                <a:solidFill>
                  <a:srgbClr val="FFFFFF"/>
                </a:solidFill>
                <a:latin typeface="Trebuchet MS" panose="020B0603020202020204"/>
                <a:cs typeface="Trebuchet MS" panose="020B0603020202020204"/>
              </a:rPr>
              <a:t> </a:t>
            </a:r>
            <a:r>
              <a:rPr sz="1600" spc="-170" dirty="0">
                <a:solidFill>
                  <a:srgbClr val="FFFFFF"/>
                </a:solidFill>
                <a:latin typeface="Trebuchet MS" panose="020B0603020202020204"/>
                <a:cs typeface="Trebuchet MS" panose="020B0603020202020204"/>
              </a:rPr>
              <a:t>of</a:t>
            </a:r>
            <a:r>
              <a:rPr sz="1600" spc="-270" dirty="0">
                <a:solidFill>
                  <a:srgbClr val="FFFFFF"/>
                </a:solidFill>
                <a:latin typeface="Trebuchet MS" panose="020B0603020202020204"/>
                <a:cs typeface="Trebuchet MS" panose="020B0603020202020204"/>
              </a:rPr>
              <a:t> </a:t>
            </a:r>
            <a:r>
              <a:rPr sz="1600" spc="-204" dirty="0">
                <a:solidFill>
                  <a:srgbClr val="FFFFFF"/>
                </a:solidFill>
                <a:latin typeface="Trebuchet MS" panose="020B0603020202020204"/>
                <a:cs typeface="Trebuchet MS" panose="020B0603020202020204"/>
              </a:rPr>
              <a:t>Technology</a:t>
            </a:r>
            <a:endParaRPr sz="1600">
              <a:latin typeface="Trebuchet MS" panose="020B0603020202020204"/>
              <a:cs typeface="Trebuchet MS" panose="020B0603020202020204"/>
            </a:endParaRPr>
          </a:p>
        </p:txBody>
      </p:sp>
      <p:sp>
        <p:nvSpPr>
          <p:cNvPr id="12" name="object 12"/>
          <p:cNvSpPr/>
          <p:nvPr/>
        </p:nvSpPr>
        <p:spPr>
          <a:xfrm>
            <a:off x="882396" y="100584"/>
            <a:ext cx="3038855" cy="850392"/>
          </a:xfrm>
          <a:prstGeom prst="rect">
            <a:avLst/>
          </a:prstGeom>
          <a:blipFill>
            <a:blip r:embed="rId7" cstate="print"/>
            <a:stretch>
              <a:fillRect/>
            </a:stretch>
          </a:blipFill>
        </p:spPr>
        <p:txBody>
          <a:bodyPr wrap="square" lIns="0" tIns="0" rIns="0" bIns="0" rtlCol="0"/>
          <a:lstStyle/>
          <a:p/>
        </p:txBody>
      </p:sp>
      <p:sp>
        <p:nvSpPr>
          <p:cNvPr id="13" name="object 13"/>
          <p:cNvSpPr txBox="1"/>
          <p:nvPr/>
        </p:nvSpPr>
        <p:spPr>
          <a:xfrm>
            <a:off x="1095755" y="128709"/>
            <a:ext cx="11008360" cy="774065"/>
          </a:xfrm>
          <a:prstGeom prst="rect">
            <a:avLst/>
          </a:prstGeom>
        </p:spPr>
        <p:txBody>
          <a:bodyPr vert="horz" wrap="square" lIns="0" tIns="14604" rIns="0" bIns="0" rtlCol="0">
            <a:spAutoFit/>
          </a:bodyPr>
          <a:lstStyle/>
          <a:p>
            <a:pPr>
              <a:lnSpc>
                <a:spcPts val="1945"/>
              </a:lnSpc>
              <a:spcBef>
                <a:spcPts val="115"/>
              </a:spcBef>
              <a:tabLst>
                <a:tab pos="9258300" algn="l"/>
              </a:tabLst>
            </a:pPr>
            <a:r>
              <a:rPr sz="2200" spc="-260" dirty="0">
                <a:solidFill>
                  <a:srgbClr val="FFFFFF"/>
                </a:solidFill>
                <a:latin typeface="Trebuchet MS" panose="020B0603020202020204"/>
                <a:cs typeface="Trebuchet MS" panose="020B0603020202020204"/>
              </a:rPr>
              <a:t>Chongqing</a:t>
            </a:r>
            <a:r>
              <a:rPr sz="2200" spc="-509" dirty="0">
                <a:solidFill>
                  <a:srgbClr val="FFFFFF"/>
                </a:solidFill>
                <a:latin typeface="Trebuchet MS" panose="020B0603020202020204"/>
                <a:cs typeface="Trebuchet MS" panose="020B0603020202020204"/>
              </a:rPr>
              <a:t> </a:t>
            </a:r>
            <a:r>
              <a:rPr sz="2200" spc="-240" dirty="0">
                <a:solidFill>
                  <a:srgbClr val="FFFFFF"/>
                </a:solidFill>
                <a:latin typeface="Trebuchet MS" panose="020B0603020202020204"/>
                <a:cs typeface="Trebuchet MS" panose="020B0603020202020204"/>
              </a:rPr>
              <a:t>University	</a:t>
            </a:r>
            <a:r>
              <a:rPr sz="2250" b="1" spc="82" baseline="26000" dirty="0">
                <a:solidFill>
                  <a:srgbClr val="FFFFFF"/>
                </a:solidFill>
                <a:latin typeface="Arial" panose="020B0604020202020204"/>
                <a:cs typeface="Arial" panose="020B0604020202020204"/>
              </a:rPr>
              <a:t>ATAI</a:t>
            </a:r>
            <a:endParaRPr sz="2250" baseline="26000">
              <a:latin typeface="Arial" panose="020B0604020202020204"/>
              <a:cs typeface="Arial" panose="020B0604020202020204"/>
            </a:endParaRPr>
          </a:p>
          <a:p>
            <a:pPr>
              <a:lnSpc>
                <a:spcPts val="1905"/>
              </a:lnSpc>
              <a:tabLst>
                <a:tab pos="9258300" algn="l"/>
              </a:tabLst>
            </a:pPr>
            <a:r>
              <a:rPr sz="3300" spc="-352" baseline="-35000" dirty="0">
                <a:solidFill>
                  <a:srgbClr val="FFFFFF"/>
                </a:solidFill>
                <a:latin typeface="Trebuchet MS" panose="020B0603020202020204"/>
                <a:cs typeface="Trebuchet MS" panose="020B0603020202020204"/>
              </a:rPr>
              <a:t>of</a:t>
            </a:r>
            <a:r>
              <a:rPr sz="3300" spc="-532" baseline="-35000" dirty="0">
                <a:solidFill>
                  <a:srgbClr val="FFFFFF"/>
                </a:solidFill>
                <a:latin typeface="Trebuchet MS" panose="020B0603020202020204"/>
                <a:cs typeface="Trebuchet MS" panose="020B0603020202020204"/>
              </a:rPr>
              <a:t> </a:t>
            </a:r>
            <a:r>
              <a:rPr sz="3300" spc="-427" baseline="-35000" dirty="0">
                <a:solidFill>
                  <a:srgbClr val="FFFFFF"/>
                </a:solidFill>
                <a:latin typeface="Trebuchet MS" panose="020B0603020202020204"/>
                <a:cs typeface="Trebuchet MS" panose="020B0603020202020204"/>
              </a:rPr>
              <a:t>Technology	</a:t>
            </a:r>
            <a:r>
              <a:rPr sz="1800" spc="-215" dirty="0">
                <a:solidFill>
                  <a:srgbClr val="D9D9D9"/>
                </a:solidFill>
                <a:latin typeface="Trebuchet MS" panose="020B0603020202020204"/>
                <a:cs typeface="Trebuchet MS" panose="020B0603020202020204"/>
              </a:rPr>
              <a:t>Advanced</a:t>
            </a:r>
            <a:r>
              <a:rPr sz="1800" spc="-490" dirty="0">
                <a:solidFill>
                  <a:srgbClr val="D9D9D9"/>
                </a:solidFill>
                <a:latin typeface="Trebuchet MS" panose="020B0603020202020204"/>
                <a:cs typeface="Trebuchet MS" panose="020B0603020202020204"/>
              </a:rPr>
              <a:t> </a:t>
            </a:r>
            <a:r>
              <a:rPr sz="1800" spc="-220" dirty="0">
                <a:solidFill>
                  <a:srgbClr val="D9D9D9"/>
                </a:solidFill>
                <a:latin typeface="Trebuchet MS" panose="020B0603020202020204"/>
                <a:cs typeface="Trebuchet MS" panose="020B0603020202020204"/>
              </a:rPr>
              <a:t>Techniqueof</a:t>
            </a:r>
            <a:endParaRPr sz="1800">
              <a:latin typeface="Trebuchet MS" panose="020B0603020202020204"/>
              <a:cs typeface="Trebuchet MS" panose="020B0603020202020204"/>
            </a:endParaRPr>
          </a:p>
          <a:p>
            <a:pPr marR="63500" algn="r">
              <a:lnSpc>
                <a:spcPts val="2120"/>
              </a:lnSpc>
            </a:pPr>
            <a:r>
              <a:rPr sz="1800" spc="-180" dirty="0">
                <a:solidFill>
                  <a:srgbClr val="D9D9D9"/>
                </a:solidFill>
                <a:latin typeface="Trebuchet MS" panose="020B0603020202020204"/>
                <a:cs typeface="Trebuchet MS" panose="020B0603020202020204"/>
              </a:rPr>
              <a:t>Artificial</a:t>
            </a:r>
            <a:r>
              <a:rPr sz="1800" spc="70" dirty="0">
                <a:solidFill>
                  <a:srgbClr val="D9D9D9"/>
                </a:solidFill>
                <a:latin typeface="Trebuchet MS" panose="020B0603020202020204"/>
                <a:cs typeface="Trebuchet MS" panose="020B0603020202020204"/>
              </a:rPr>
              <a:t> </a:t>
            </a:r>
            <a:r>
              <a:rPr sz="1800" spc="-190" dirty="0">
                <a:solidFill>
                  <a:srgbClr val="D9D9D9"/>
                </a:solidFill>
                <a:latin typeface="Trebuchet MS" panose="020B0603020202020204"/>
                <a:cs typeface="Trebuchet MS" panose="020B0603020202020204"/>
              </a:rPr>
              <a:t>Intelligence</a:t>
            </a:r>
            <a:endParaRPr sz="1800">
              <a:latin typeface="Trebuchet MS" panose="020B0603020202020204"/>
              <a:cs typeface="Trebuchet MS" panose="020B0603020202020204"/>
            </a:endParaRPr>
          </a:p>
        </p:txBody>
      </p:sp>
      <p:grpSp>
        <p:nvGrpSpPr>
          <p:cNvPr id="14" name="object 14"/>
          <p:cNvGrpSpPr/>
          <p:nvPr/>
        </p:nvGrpSpPr>
        <p:grpSpPr>
          <a:xfrm>
            <a:off x="0" y="0"/>
            <a:ext cx="12191999" cy="973836"/>
            <a:chOff x="0" y="0"/>
            <a:chExt cx="12191999" cy="973836"/>
          </a:xfrm>
        </p:grpSpPr>
        <p:sp>
          <p:nvSpPr>
            <p:cNvPr id="15" name="object 15"/>
            <p:cNvSpPr/>
            <p:nvPr/>
          </p:nvSpPr>
          <p:spPr>
            <a:xfrm>
              <a:off x="0" y="0"/>
              <a:ext cx="12191999" cy="973836"/>
            </a:xfrm>
            <a:prstGeom prst="rect">
              <a:avLst/>
            </a:prstGeom>
            <a:blipFill>
              <a:blip r:embed="rId8" cstate="print"/>
              <a:stretch>
                <a:fillRect/>
              </a:stretch>
            </a:blipFill>
          </p:spPr>
          <p:txBody>
            <a:bodyPr wrap="square" lIns="0" tIns="0" rIns="0" bIns="0" rtlCol="0"/>
            <a:lstStyle/>
            <a:p>
              <a:endParaRPr dirty="0"/>
            </a:p>
          </p:txBody>
        </p:sp>
        <p:sp>
          <p:nvSpPr>
            <p:cNvPr id="16" name="object 16"/>
            <p:cNvSpPr/>
            <p:nvPr/>
          </p:nvSpPr>
          <p:spPr>
            <a:xfrm>
              <a:off x="11503152" y="128015"/>
              <a:ext cx="571500" cy="719327"/>
            </a:xfrm>
            <a:prstGeom prst="rect">
              <a:avLst/>
            </a:prstGeom>
            <a:blipFill>
              <a:blip r:embed="rId5" cstate="print"/>
              <a:stretch>
                <a:fillRect/>
              </a:stretch>
            </a:blipFill>
          </p:spPr>
          <p:txBody>
            <a:bodyPr wrap="square" lIns="0" tIns="0" rIns="0" bIns="0" rtlCol="0"/>
            <a:lstStyle/>
            <a:p/>
          </p:txBody>
        </p:sp>
        <p:sp>
          <p:nvSpPr>
            <p:cNvPr id="17" name="object 17"/>
            <p:cNvSpPr/>
            <p:nvPr/>
          </p:nvSpPr>
          <p:spPr>
            <a:xfrm>
              <a:off x="778763" y="690372"/>
              <a:ext cx="2924556" cy="239267"/>
            </a:xfrm>
            <a:prstGeom prst="rect">
              <a:avLst/>
            </a:prstGeom>
            <a:blipFill>
              <a:blip r:embed="rId6" cstate="print"/>
              <a:stretch>
                <a:fillRect/>
              </a:stretch>
            </a:blipFill>
          </p:spPr>
          <p:txBody>
            <a:bodyPr wrap="square" lIns="0" tIns="0" rIns="0" bIns="0" rtlCol="0"/>
            <a:lstStyle/>
            <a:p>
              <a:endParaRPr dirty="0"/>
            </a:p>
          </p:txBody>
        </p:sp>
      </p:grpSp>
      <p:sp>
        <p:nvSpPr>
          <p:cNvPr id="18" name="object 18"/>
          <p:cNvSpPr txBox="1"/>
          <p:nvPr/>
        </p:nvSpPr>
        <p:spPr>
          <a:xfrm>
            <a:off x="1006754" y="680891"/>
            <a:ext cx="2402840" cy="243840"/>
          </a:xfrm>
          <a:prstGeom prst="rect">
            <a:avLst/>
          </a:prstGeom>
        </p:spPr>
        <p:txBody>
          <a:bodyPr vert="horz" wrap="square" lIns="0" tIns="0" rIns="0" bIns="0" rtlCol="0">
            <a:spAutoFit/>
          </a:bodyPr>
          <a:lstStyle/>
          <a:p>
            <a:pPr>
              <a:lnSpc>
                <a:spcPts val="1905"/>
              </a:lnSpc>
            </a:pPr>
            <a:r>
              <a:rPr lang="en-US" sz="1600" spc="-190" dirty="0">
                <a:solidFill>
                  <a:srgbClr val="FFFFFF"/>
                </a:solidFill>
                <a:latin typeface="Trebuchet MS" panose="020B0603020202020204"/>
                <a:cs typeface="Trebuchet MS" panose="020B0603020202020204"/>
              </a:rPr>
              <a:t>Chongqing</a:t>
            </a:r>
            <a:r>
              <a:rPr lang="zh-CN" altLang="en-US" sz="1600" spc="-355" dirty="0">
                <a:solidFill>
                  <a:srgbClr val="FFFFFF"/>
                </a:solidFill>
                <a:latin typeface="Trebuchet MS" panose="020B0603020202020204"/>
                <a:cs typeface="Trebuchet MS" panose="020B0603020202020204"/>
              </a:rPr>
              <a:t> </a:t>
            </a:r>
            <a:r>
              <a:rPr lang="en-US" sz="1600" spc="-175" dirty="0">
                <a:solidFill>
                  <a:srgbClr val="FFFFFF"/>
                </a:solidFill>
                <a:latin typeface="Trebuchet MS" panose="020B0603020202020204"/>
                <a:cs typeface="Trebuchet MS" panose="020B0603020202020204"/>
              </a:rPr>
              <a:t>University</a:t>
            </a:r>
            <a:r>
              <a:rPr lang="zh-CN" altLang="en-US" sz="1600" spc="-350" dirty="0">
                <a:solidFill>
                  <a:srgbClr val="FFFFFF"/>
                </a:solidFill>
                <a:latin typeface="Trebuchet MS" panose="020B0603020202020204"/>
                <a:cs typeface="Trebuchet MS" panose="020B0603020202020204"/>
              </a:rPr>
              <a:t> </a:t>
            </a:r>
            <a:r>
              <a:rPr lang="en-US" sz="1600" spc="-170" dirty="0">
                <a:solidFill>
                  <a:srgbClr val="FFFFFF"/>
                </a:solidFill>
                <a:latin typeface="Trebuchet MS" panose="020B0603020202020204"/>
                <a:cs typeface="Trebuchet MS" panose="020B0603020202020204"/>
              </a:rPr>
              <a:t>of</a:t>
            </a:r>
            <a:r>
              <a:rPr lang="zh-CN" altLang="en-US" sz="1600" spc="-270" dirty="0">
                <a:solidFill>
                  <a:srgbClr val="FFFFFF"/>
                </a:solidFill>
                <a:latin typeface="Trebuchet MS" panose="020B0603020202020204"/>
                <a:cs typeface="Trebuchet MS" panose="020B0603020202020204"/>
              </a:rPr>
              <a:t> </a:t>
            </a:r>
            <a:r>
              <a:rPr lang="en-US" sz="1600" spc="-204" dirty="0">
                <a:solidFill>
                  <a:srgbClr val="FFFFFF"/>
                </a:solidFill>
                <a:latin typeface="Trebuchet MS" panose="020B0603020202020204"/>
                <a:cs typeface="Trebuchet MS" panose="020B0603020202020204"/>
              </a:rPr>
              <a:t>Technology</a:t>
            </a:r>
            <a:endParaRPr sz="1600" dirty="0">
              <a:latin typeface="Trebuchet MS" panose="020B0603020202020204"/>
              <a:cs typeface="Trebuchet MS" panose="020B0603020202020204"/>
            </a:endParaRPr>
          </a:p>
        </p:txBody>
      </p:sp>
      <p:sp>
        <p:nvSpPr>
          <p:cNvPr id="19" name="object 19"/>
          <p:cNvSpPr/>
          <p:nvPr/>
        </p:nvSpPr>
        <p:spPr>
          <a:xfrm>
            <a:off x="883919" y="73152"/>
            <a:ext cx="3403091" cy="899160"/>
          </a:xfrm>
          <a:prstGeom prst="rect">
            <a:avLst/>
          </a:prstGeom>
          <a:blipFill>
            <a:blip r:embed="rId7" cstate="print"/>
            <a:stretch>
              <a:fillRect/>
            </a:stretch>
          </a:blipFill>
        </p:spPr>
        <p:txBody>
          <a:bodyPr wrap="square" lIns="0" tIns="0" rIns="0" bIns="0" rtlCol="0"/>
          <a:lstStyle/>
          <a:p>
            <a:endParaRPr dirty="0"/>
          </a:p>
        </p:txBody>
      </p:sp>
      <p:sp>
        <p:nvSpPr>
          <p:cNvPr id="20" name="object 20"/>
          <p:cNvSpPr txBox="1"/>
          <p:nvPr/>
        </p:nvSpPr>
        <p:spPr>
          <a:xfrm>
            <a:off x="1083053" y="107137"/>
            <a:ext cx="3277413" cy="689291"/>
          </a:xfrm>
          <a:prstGeom prst="rect">
            <a:avLst/>
          </a:prstGeom>
        </p:spPr>
        <p:txBody>
          <a:bodyPr vert="horz" wrap="square" lIns="0" tIns="12065" rIns="0" bIns="0" rtlCol="0">
            <a:spAutoFit/>
          </a:bodyPr>
          <a:lstStyle/>
          <a:p>
            <a:pPr marL="12700">
              <a:lnSpc>
                <a:spcPct val="100000"/>
              </a:lnSpc>
              <a:spcBef>
                <a:spcPts val="95"/>
              </a:spcBef>
            </a:pPr>
            <a:r>
              <a:rPr lang="en-US" sz="2200" dirty="0">
                <a:solidFill>
                  <a:srgbClr val="FFFFFF"/>
                </a:solidFill>
                <a:latin typeface="Trebuchet MS" panose="020B0603020202020204"/>
              </a:rPr>
              <a:t>Chongqing</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University</a:t>
            </a:r>
            <a:r>
              <a:rPr lang="zh-CN" altLang="en-US" sz="2200" dirty="0">
                <a:solidFill>
                  <a:srgbClr val="FFFFFF"/>
                </a:solidFill>
                <a:latin typeface="Trebuchet MS" panose="020B0603020202020204"/>
              </a:rPr>
              <a:t> </a:t>
            </a:r>
            <a:r>
              <a:rPr lang="en-US" sz="2200" dirty="0">
                <a:solidFill>
                  <a:srgbClr val="FFFFFF"/>
                </a:solidFill>
                <a:latin typeface="Trebuchet MS" panose="020B0603020202020204"/>
              </a:rPr>
              <a:t>of</a:t>
            </a:r>
            <a:endParaRPr lang="en-US" sz="2200" dirty="0">
              <a:solidFill>
                <a:srgbClr val="FFFFFF"/>
              </a:solidFill>
              <a:latin typeface="Trebuchet MS" panose="020B0603020202020204"/>
            </a:endParaRPr>
          </a:p>
          <a:p>
            <a:pPr marL="12700">
              <a:lnSpc>
                <a:spcPct val="100000"/>
              </a:lnSpc>
              <a:spcBef>
                <a:spcPts val="5"/>
              </a:spcBef>
            </a:pPr>
            <a:r>
              <a:rPr lang="en-US" sz="2200" dirty="0">
                <a:solidFill>
                  <a:srgbClr val="FFFFFF"/>
                </a:solidFill>
                <a:latin typeface="Trebuchet MS" panose="020B0603020202020204"/>
              </a:rPr>
              <a:t>Technology</a:t>
            </a:r>
            <a:endParaRPr lang="zh-CN" altLang="en-US" sz="2200" dirty="0">
              <a:solidFill>
                <a:srgbClr val="FFFFFF"/>
              </a:solidFill>
              <a:latin typeface="Trebuchet MS" panose="020B0603020202020204"/>
            </a:endParaRPr>
          </a:p>
        </p:txBody>
      </p:sp>
      <p:sp>
        <p:nvSpPr>
          <p:cNvPr id="21" name="object 21"/>
          <p:cNvSpPr txBox="1"/>
          <p:nvPr/>
        </p:nvSpPr>
        <p:spPr>
          <a:xfrm>
            <a:off x="9067801" y="11281"/>
            <a:ext cx="2761792" cy="823942"/>
          </a:xfrm>
          <a:prstGeom prst="rect">
            <a:avLst/>
          </a:prstGeom>
        </p:spPr>
        <p:txBody>
          <a:bodyPr vert="horz" wrap="square" lIns="0" tIns="26034" rIns="0" bIns="0" rtlCol="0">
            <a:spAutoFit/>
          </a:bodyPr>
          <a:lstStyle/>
          <a:p>
            <a:pPr marL="12700" algn="ctr">
              <a:lnSpc>
                <a:spcPct val="100000"/>
              </a:lnSpc>
              <a:spcBef>
                <a:spcPts val="205"/>
              </a:spcBef>
            </a:pPr>
            <a:r>
              <a:rPr sz="1500" b="1" spc="55" dirty="0">
                <a:solidFill>
                  <a:srgbClr val="FFFFFF"/>
                </a:solidFill>
                <a:latin typeface="Arial" panose="020B0604020202020204"/>
                <a:cs typeface="Arial" panose="020B0604020202020204"/>
              </a:rPr>
              <a:t>ATAI</a:t>
            </a:r>
            <a:endParaRPr sz="1500" dirty="0">
              <a:latin typeface="Arial" panose="020B0604020202020204"/>
              <a:cs typeface="Arial" panose="020B0604020202020204"/>
            </a:endParaRPr>
          </a:p>
          <a:p>
            <a:pPr marL="12700" marR="5080" algn="ctr">
              <a:lnSpc>
                <a:spcPct val="100000"/>
              </a:lnSpc>
              <a:spcBef>
                <a:spcPts val="125"/>
              </a:spcBef>
            </a:pPr>
            <a:r>
              <a:rPr sz="1800" dirty="0">
                <a:solidFill>
                  <a:srgbClr val="D9D9D9"/>
                </a:solidFill>
                <a:latin typeface="Trebuchet MS" panose="020B0603020202020204"/>
                <a:cs typeface="Trebuchet MS" panose="020B0603020202020204"/>
              </a:rPr>
              <a:t>Advanced</a:t>
            </a:r>
            <a:r>
              <a:rPr lang="en-US" sz="1800" dirty="0">
                <a:solidFill>
                  <a:srgbClr val="D9D9D9"/>
                </a:solidFill>
                <a:latin typeface="Trebuchet MS" panose="020B0603020202020204"/>
                <a:cs typeface="Trebuchet MS" panose="020B0603020202020204"/>
              </a:rPr>
              <a:t> </a:t>
            </a:r>
            <a:r>
              <a:rPr lang="en-US" altLang="zh-CN" dirty="0">
                <a:solidFill>
                  <a:srgbClr val="D9D9D9"/>
                </a:solidFill>
                <a:latin typeface="Trebuchet MS" panose="020B0603020202020204"/>
              </a:rPr>
              <a:t>Technique of</a:t>
            </a:r>
            <a:r>
              <a:rPr sz="1800" spc="-500" dirty="0">
                <a:solidFill>
                  <a:srgbClr val="D9D9D9"/>
                </a:solidFill>
                <a:latin typeface="Trebuchet MS" panose="020B0603020202020204"/>
                <a:cs typeface="Trebuchet MS" panose="020B0603020202020204"/>
              </a:rPr>
              <a:t> </a:t>
            </a:r>
            <a:r>
              <a:rPr dirty="0">
                <a:solidFill>
                  <a:srgbClr val="D9D9D9"/>
                </a:solidFill>
                <a:latin typeface="Trebuchet MS" panose="020B0603020202020204"/>
              </a:rPr>
              <a:t>Artificial Intelligence</a:t>
            </a:r>
            <a:endParaRPr dirty="0">
              <a:solidFill>
                <a:srgbClr val="D9D9D9"/>
              </a:solidFill>
              <a:latin typeface="Trebuchet MS" panose="020B0603020202020204"/>
            </a:endParaRPr>
          </a:p>
        </p:txBody>
      </p:sp>
      <p:grpSp>
        <p:nvGrpSpPr>
          <p:cNvPr id="23" name="object 13"/>
          <p:cNvGrpSpPr/>
          <p:nvPr/>
        </p:nvGrpSpPr>
        <p:grpSpPr>
          <a:xfrm>
            <a:off x="3308603" y="2438400"/>
            <a:ext cx="4972050" cy="2268855"/>
            <a:chOff x="3308603" y="2438400"/>
            <a:chExt cx="4972050" cy="2268855"/>
          </a:xfrm>
        </p:grpSpPr>
        <p:sp>
          <p:nvSpPr>
            <p:cNvPr id="25" name="object 14"/>
            <p:cNvSpPr/>
            <p:nvPr/>
          </p:nvSpPr>
          <p:spPr>
            <a:xfrm>
              <a:off x="4097671" y="3788656"/>
              <a:ext cx="3473127" cy="346892"/>
            </a:xfrm>
            <a:prstGeom prst="rect">
              <a:avLst/>
            </a:prstGeom>
            <a:blipFill>
              <a:blip r:embed="rId9" cstate="print"/>
              <a:stretch>
                <a:fillRect/>
              </a:stretch>
            </a:blipFill>
          </p:spPr>
          <p:txBody>
            <a:bodyPr wrap="square" lIns="0" tIns="0" rIns="0" bIns="0" rtlCol="0"/>
            <a:lstStyle/>
            <a:p/>
          </p:txBody>
        </p:sp>
        <p:sp>
          <p:nvSpPr>
            <p:cNvPr id="26" name="object 15"/>
            <p:cNvSpPr/>
            <p:nvPr/>
          </p:nvSpPr>
          <p:spPr>
            <a:xfrm>
              <a:off x="3308603" y="2438400"/>
              <a:ext cx="4972050" cy="2268474"/>
            </a:xfrm>
            <a:prstGeom prst="rect">
              <a:avLst/>
            </a:prstGeom>
            <a:blipFill>
              <a:blip r:embed="rId10" cstate="print"/>
              <a:stretch>
                <a:fillRect/>
              </a:stretch>
            </a:blipFill>
          </p:spPr>
          <p:txBody>
            <a:bodyPr wrap="square" lIns="0" tIns="0" rIns="0" bIns="0" rtlCol="0"/>
            <a:lstStyle/>
            <a:p/>
          </p:txBody>
        </p:sp>
      </p:grpSp>
      <p:sp>
        <p:nvSpPr>
          <p:cNvPr id="27" name="object 16"/>
          <p:cNvSpPr txBox="1"/>
          <p:nvPr/>
        </p:nvSpPr>
        <p:spPr>
          <a:xfrm>
            <a:off x="3974972" y="2764993"/>
            <a:ext cx="3642360" cy="1245870"/>
          </a:xfrm>
          <a:prstGeom prst="rect">
            <a:avLst/>
          </a:prstGeom>
        </p:spPr>
        <p:txBody>
          <a:bodyPr vert="horz" wrap="square" lIns="0" tIns="13335" rIns="0" bIns="0" rtlCol="0">
            <a:spAutoFit/>
          </a:bodyPr>
          <a:lstStyle/>
          <a:p>
            <a:pPr marL="12700">
              <a:lnSpc>
                <a:spcPct val="100000"/>
              </a:lnSpc>
              <a:spcBef>
                <a:spcPts val="105"/>
              </a:spcBef>
            </a:pPr>
            <a:r>
              <a:rPr sz="8000" b="1" dirty="0">
                <a:solidFill>
                  <a:srgbClr val="001F5F"/>
                </a:solidFill>
                <a:latin typeface="Times New Roman" panose="02020603050405020304" charset="0"/>
                <a:cs typeface="Times New Roman" panose="02020603050405020304" charset="0"/>
                <a:sym typeface="Times New Roman" panose="02020603050405020304" charset="0"/>
              </a:rPr>
              <a:t>Thanks!</a:t>
            </a:r>
            <a:endParaRPr sz="8000" dirty="0">
              <a:latin typeface="Times New Roman" panose="02020603050405020304" charset="0"/>
              <a:cs typeface="Times New Roman" panose="02020603050405020304" charset="0"/>
              <a:sym typeface="Times New Roman" panose="02020603050405020304" charset="0"/>
            </a:endParaRPr>
          </a:p>
        </p:txBody>
      </p:sp>
    </p:spTree>
  </p:cSld>
  <p:clrMapOvr>
    <a:masterClrMapping/>
  </p:clrMapOvr>
</p:sld>
</file>

<file path=ppt/tags/tag1.xml><?xml version="1.0" encoding="utf-8"?>
<p:tagLst xmlns:p="http://schemas.openxmlformats.org/presentationml/2006/main">
  <p:tag name="KSO_WPP_MARK_KEY" val="3d66cf53-fad4-4210-83ab-f3fa70c6c52a"/>
  <p:tag name="COMMONDATA" val="eyJoZGlkIjoiNmQwZDNhOTEzOTNjOWE2ZmE5ZjgyMWJlMDgzMDhkYWE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4372</Words>
  <Application>WPS 演示</Application>
  <PresentationFormat>宽屏</PresentationFormat>
  <Paragraphs>247</Paragraphs>
  <Slides>12</Slides>
  <Notes>12</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12</vt:i4>
      </vt:variant>
    </vt:vector>
  </HeadingPairs>
  <TitlesOfParts>
    <vt:vector size="33" baseType="lpstr">
      <vt:lpstr>Arial</vt:lpstr>
      <vt:lpstr>宋体</vt:lpstr>
      <vt:lpstr>Wingdings</vt:lpstr>
      <vt:lpstr>Trebuchet MS</vt:lpstr>
      <vt:lpstr>Arial</vt:lpstr>
      <vt:lpstr>Times New Roman</vt:lpstr>
      <vt:lpstr>Noto Sans Mono CJK HK</vt:lpstr>
      <vt:lpstr>Segoe Print</vt:lpstr>
      <vt:lpstr>LinLibertineT</vt:lpstr>
      <vt:lpstr>微软雅黑</vt:lpstr>
      <vt:lpstr>LinLibertineTB</vt:lpstr>
      <vt:lpstr>Calibri</vt:lpstr>
      <vt:lpstr>Arial Unicode MS</vt:lpstr>
      <vt:lpstr>等线</vt:lpstr>
      <vt:lpstr>Times New Roman</vt:lpstr>
      <vt:lpstr>LinLibertineT</vt:lpstr>
      <vt:lpstr>LinLibertineTB</vt:lpstr>
      <vt:lpstr>Noto Sans Mono CJK HK</vt:lpstr>
      <vt:lpstr>Trebuchet MS</vt:lpstr>
      <vt:lpstr>Saturday Sans Regular</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Xiaofei Zhu</dc:creator>
  <cp:lastModifiedBy>lyh</cp:lastModifiedBy>
  <cp:revision>550</cp:revision>
  <dcterms:created xsi:type="dcterms:W3CDTF">2023-09-17T03:47:00Z</dcterms:created>
  <dcterms:modified xsi:type="dcterms:W3CDTF">2026-10-12T05:08:54Z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2023-09-05T08:00:00Z</vt:filetime>
  </property>
  <property fmtid="{D5CDD505-2E9C-101B-9397-08002B2CF9AE}" pid="3" name="Creator">
    <vt:lpwstr>Microsoft? PowerPoint? 2016</vt:lpwstr>
  </property>
  <property fmtid="{D5CDD505-2E9C-101B-9397-08002B2CF9AE}" pid="4" name="LastSaved">
    <vt:filetime>2023-09-26T08:00:00Z</vt:filetime>
  </property>
  <property fmtid="{D5CDD505-2E9C-101B-9397-08002B2CF9AE}" pid="5" name="ICV">
    <vt:lpwstr>95A6262A55F74EB9A2952D906EBEBB73_13</vt:lpwstr>
  </property>
  <property fmtid="{D5CDD505-2E9C-101B-9397-08002B2CF9AE}" pid="6" name="KSOProductBuildVer">
    <vt:lpwstr>2052-12.1.0.28505</vt:lpwstr>
  </property>
</Properties>
</file>